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02" y="-4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A5D0-9438-4881-99AC-928F155CDD2E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C874-06EC-4393-8D71-36F18D767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677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A5D0-9438-4881-99AC-928F155CDD2E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C874-06EC-4393-8D71-36F18D767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79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A5D0-9438-4881-99AC-928F155CDD2E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C874-06EC-4393-8D71-36F18D767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921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A5D0-9438-4881-99AC-928F155CDD2E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C874-06EC-4393-8D71-36F18D767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24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A5D0-9438-4881-99AC-928F155CDD2E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C874-06EC-4393-8D71-36F18D767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118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A5D0-9438-4881-99AC-928F155CDD2E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C874-06EC-4393-8D71-36F18D767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876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A5D0-9438-4881-99AC-928F155CDD2E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C874-06EC-4393-8D71-36F18D767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541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A5D0-9438-4881-99AC-928F155CDD2E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C874-06EC-4393-8D71-36F18D767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54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A5D0-9438-4881-99AC-928F155CDD2E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C874-06EC-4393-8D71-36F18D767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882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A5D0-9438-4881-99AC-928F155CDD2E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C874-06EC-4393-8D71-36F18D767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755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A5D0-9438-4881-99AC-928F155CDD2E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C874-06EC-4393-8D71-36F18D767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55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CA5D0-9438-4881-99AC-928F155CDD2E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9C874-06EC-4393-8D71-36F18D767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26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i="1" dirty="0"/>
              <a:t>И</a:t>
            </a:r>
            <a:r>
              <a:rPr lang="ru-RU" sz="2000" b="1" i="1" dirty="0" smtClean="0"/>
              <a:t>сполнение муниципальных программ </a:t>
            </a:r>
            <a:br>
              <a:rPr lang="ru-RU" sz="2000" b="1" i="1" dirty="0" smtClean="0"/>
            </a:br>
            <a:r>
              <a:rPr lang="ru-RU" sz="2000" b="1" i="1" dirty="0" smtClean="0"/>
              <a:t>Администрации Семикаракорского городского поселения, тыс. руб.</a:t>
            </a:r>
            <a:endParaRPr lang="ru-RU" sz="2000" b="1" i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6880684"/>
              </p:ext>
            </p:extLst>
          </p:nvPr>
        </p:nvGraphicFramePr>
        <p:xfrm>
          <a:off x="457200" y="1340769"/>
          <a:ext cx="8229600" cy="424847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322712"/>
                <a:gridCol w="1080120"/>
                <a:gridCol w="1296144"/>
                <a:gridCol w="1368152"/>
                <a:gridCol w="1162472"/>
              </a:tblGrid>
              <a:tr h="654388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2015г. (факт)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2016г. (факт)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2017г. (факт)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2018г. (план)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4388">
                <a:tc>
                  <a:txBody>
                    <a:bodyPr/>
                    <a:lstStyle/>
                    <a:p>
                      <a:r>
                        <a:rPr lang="ru-RU" dirty="0" smtClean="0"/>
                        <a:t>Муниципальная политика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13655,6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14171,9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13929,8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15520,8</a:t>
                      </a:r>
                      <a:endParaRPr lang="ru-RU" dirty="0"/>
                    </a:p>
                  </a:txBody>
                  <a:tcPr/>
                </a:tc>
              </a:tr>
              <a:tr h="654388"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Информационное общество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954,5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991,9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1125,2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1301,1</a:t>
                      </a:r>
                      <a:endParaRPr lang="ru-RU" dirty="0"/>
                    </a:p>
                  </a:txBody>
                  <a:tcPr/>
                </a:tc>
              </a:tr>
              <a:tr h="629123">
                <a:tc>
                  <a:txBody>
                    <a:bodyPr/>
                    <a:lstStyle/>
                    <a:p>
                      <a:r>
                        <a:rPr lang="ru-RU" dirty="0" smtClean="0"/>
                        <a:t>Развитие культуры и досуга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12641,9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17907,8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16923,0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23641,1</a:t>
                      </a:r>
                      <a:endParaRPr lang="ru-RU" dirty="0"/>
                    </a:p>
                  </a:txBody>
                  <a:tcPr/>
                </a:tc>
              </a:tr>
              <a:tr h="654388">
                <a:tc>
                  <a:txBody>
                    <a:bodyPr/>
                    <a:lstStyle/>
                    <a:p>
                      <a:r>
                        <a:rPr lang="ru-RU" dirty="0" smtClean="0"/>
                        <a:t>Муниципальное имущество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518,5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933,5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533,3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3043,6</a:t>
                      </a:r>
                      <a:endParaRPr lang="ru-RU" dirty="0"/>
                    </a:p>
                  </a:txBody>
                  <a:tcPr/>
                </a:tc>
              </a:tr>
              <a:tr h="1001796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Комплексное развитие Семикаракорского городского поселения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70840,4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44186,1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42665,4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42743,7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979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5540015"/>
              </p:ext>
            </p:extLst>
          </p:nvPr>
        </p:nvGraphicFramePr>
        <p:xfrm>
          <a:off x="457200" y="260649"/>
          <a:ext cx="8229600" cy="5085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6648"/>
                <a:gridCol w="1512168"/>
                <a:gridCol w="1440160"/>
                <a:gridCol w="1440160"/>
                <a:gridCol w="1090464"/>
              </a:tblGrid>
              <a:tr h="696077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2015г. (факт)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2016г. (факт)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2017г. (факт)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2018г. (план)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96077">
                <a:tc>
                  <a:txBody>
                    <a:bodyPr/>
                    <a:lstStyle/>
                    <a:p>
                      <a:r>
                        <a:rPr lang="ru-RU" dirty="0" smtClean="0"/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1017,8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1111,2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1161,4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1296,5</a:t>
                      </a:r>
                      <a:endParaRPr lang="ru-RU" dirty="0"/>
                    </a:p>
                  </a:txBody>
                  <a:tcPr/>
                </a:tc>
              </a:tr>
              <a:tr h="696077">
                <a:tc>
                  <a:txBody>
                    <a:bodyPr/>
                    <a:lstStyle/>
                    <a:p>
                      <a:r>
                        <a:rPr lang="ru-RU" dirty="0" smtClean="0"/>
                        <a:t>Развитие и поддержка территориального общественного самоуправления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130,0</a:t>
                      </a:r>
                      <a:endParaRPr lang="ru-RU" dirty="0"/>
                    </a:p>
                  </a:txBody>
                  <a:tcPr/>
                </a:tc>
              </a:tr>
              <a:tr h="696077">
                <a:tc>
                  <a:txBody>
                    <a:bodyPr/>
                    <a:lstStyle/>
                    <a:p>
                      <a:r>
                        <a:rPr lang="ru-RU" dirty="0" smtClean="0"/>
                        <a:t>Молодежь </a:t>
                      </a:r>
                      <a:r>
                        <a:rPr lang="ru-RU" dirty="0" err="1" smtClean="0"/>
                        <a:t>Семикаракорска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129,0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68,2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59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3092880"/>
              </p:ext>
            </p:extLst>
          </p:nvPr>
        </p:nvGraphicFramePr>
        <p:xfrm>
          <a:off x="457200" y="260650"/>
          <a:ext cx="8229600" cy="5904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4680"/>
                <a:gridCol w="1224136"/>
                <a:gridCol w="1296144"/>
                <a:gridCol w="1368152"/>
                <a:gridCol w="1306488"/>
              </a:tblGrid>
              <a:tr h="957300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2015г. (факт)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2016г. (факт)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2017г. (факт)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2018г. (план)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097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Формирование современной городской среды на территории Семикаракорского городского поселения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21507,9</a:t>
                      </a:r>
                      <a:endParaRPr lang="ru-RU" dirty="0"/>
                    </a:p>
                  </a:txBody>
                  <a:tcPr/>
                </a:tc>
              </a:tr>
              <a:tr h="183758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Развитие субъектов малого и среднего предпринимательства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38,7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53,3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5194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167</Words>
  <Application>Microsoft Office PowerPoint</Application>
  <PresentationFormat>Экран (4:3)</PresentationFormat>
  <Paragraphs>66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Исполнение муниципальных программ  Администрации Семикаракорского городского поселения, тыс. руб.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user25</dc:creator>
  <cp:lastModifiedBy>user25</cp:lastModifiedBy>
  <cp:revision>4</cp:revision>
  <dcterms:created xsi:type="dcterms:W3CDTF">2018-07-26T07:49:05Z</dcterms:created>
  <dcterms:modified xsi:type="dcterms:W3CDTF">2018-07-26T08:38:12Z</dcterms:modified>
</cp:coreProperties>
</file>