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4" r:id="rId3"/>
    <p:sldId id="275" r:id="rId4"/>
    <p:sldId id="276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0" r:id="rId14"/>
    <p:sldId id="271" r:id="rId15"/>
    <p:sldId id="277" r:id="rId1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73F"/>
    <a:srgbClr val="D07006"/>
    <a:srgbClr val="A779A0"/>
    <a:srgbClr val="DCEAE0"/>
    <a:srgbClr val="C64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13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B5993"/>
                </a:solidFill>
                <a:latin typeface="Arial" pitchFamily="34" charset="0"/>
                <a:cs typeface="Arial" pitchFamily="34" charset="0"/>
              </a:rPr>
              <a:t>Структура </a:t>
            </a:r>
          </a:p>
          <a:p>
            <a:pPr>
              <a:defRPr sz="16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600" dirty="0" smtClean="0">
                <a:solidFill>
                  <a:srgbClr val="0B5993"/>
                </a:solidFill>
                <a:latin typeface="Arial" pitchFamily="34" charset="0"/>
                <a:cs typeface="Arial" pitchFamily="34" charset="0"/>
              </a:rPr>
              <a:t>малого бизнеса</a:t>
            </a:r>
            <a:endParaRPr lang="ru-RU" sz="1600" dirty="0">
              <a:solidFill>
                <a:srgbClr val="0B5993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9.5428047541852412E-2"/>
          <c:y val="0.1506543215223418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84948144755878E-2"/>
          <c:y val="0"/>
          <c:w val="0.89342374716047335"/>
          <c:h val="0.87737864616984385"/>
        </c:manualLayout>
      </c:layout>
      <c:pie3DChart>
        <c:varyColors val="1"/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Лист1!$B$5:$B$14</c:f>
              <c:strCache>
                <c:ptCount val="10"/>
                <c:pt idx="0">
                  <c:v>сельское хозяйство</c:v>
                </c:pt>
                <c:pt idx="1">
                  <c:v>рыболовство, рыбоводство</c:v>
                </c:pt>
                <c:pt idx="2">
                  <c:v>обрабатывающие производства</c:v>
                </c:pt>
                <c:pt idx="3">
                  <c:v>строительство</c:v>
                </c:pt>
                <c:pt idx="4">
                  <c:v>оптовая и розничная торговля</c:v>
                </c:pt>
                <c:pt idx="5">
                  <c:v>гостиницы и рестораны</c:v>
                </c:pt>
                <c:pt idx="6">
                  <c:v>транспорт и связь</c:v>
                </c:pt>
                <c:pt idx="7">
                  <c:v>операции с недвижимым имуществом</c:v>
                </c:pt>
                <c:pt idx="8">
                  <c:v>здравоохранение и предоставление социальных услуг</c:v>
                </c:pt>
                <c:pt idx="9">
                  <c:v>прочие </c:v>
                </c:pt>
              </c:strCache>
            </c:strRef>
          </c:cat>
          <c:val>
            <c:numRef>
              <c:f>Лист1!$C$5:$C$14</c:f>
              <c:numCache>
                <c:formatCode>General</c:formatCode>
                <c:ptCount val="10"/>
                <c:pt idx="0">
                  <c:v>3</c:v>
                </c:pt>
                <c:pt idx="1">
                  <c:v>1.5</c:v>
                </c:pt>
                <c:pt idx="2">
                  <c:v>12.1</c:v>
                </c:pt>
                <c:pt idx="3">
                  <c:v>9.1</c:v>
                </c:pt>
                <c:pt idx="4">
                  <c:v>34.800000000000004</c:v>
                </c:pt>
                <c:pt idx="5">
                  <c:v>3</c:v>
                </c:pt>
                <c:pt idx="6">
                  <c:v>4.5</c:v>
                </c:pt>
                <c:pt idx="7">
                  <c:v>21</c:v>
                </c:pt>
                <c:pt idx="8">
                  <c:v>6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2-4486-A574-A48D8606DA63}"/>
            </c:ext>
          </c:extLst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Лист1!$B$5:$B$14</c:f>
              <c:strCache>
                <c:ptCount val="10"/>
                <c:pt idx="0">
                  <c:v>сельское хозяйство</c:v>
                </c:pt>
                <c:pt idx="1">
                  <c:v>рыболовство, рыбоводство</c:v>
                </c:pt>
                <c:pt idx="2">
                  <c:v>обрабатывающие производства</c:v>
                </c:pt>
                <c:pt idx="3">
                  <c:v>строительство</c:v>
                </c:pt>
                <c:pt idx="4">
                  <c:v>оптовая и розничная торговля</c:v>
                </c:pt>
                <c:pt idx="5">
                  <c:v>гостиницы и рестораны</c:v>
                </c:pt>
                <c:pt idx="6">
                  <c:v>транспорт и связь</c:v>
                </c:pt>
                <c:pt idx="7">
                  <c:v>операции с недвижимым имуществом</c:v>
                </c:pt>
                <c:pt idx="8">
                  <c:v>здравоохранение и предоставление социальных услуг</c:v>
                </c:pt>
                <c:pt idx="9">
                  <c:v>прочие </c:v>
                </c:pt>
              </c:strCache>
            </c:strRef>
          </c:cat>
          <c:val>
            <c:numRef>
              <c:f>Лист1!$C$5:$C$14</c:f>
              <c:numCache>
                <c:formatCode>General</c:formatCode>
                <c:ptCount val="10"/>
                <c:pt idx="0">
                  <c:v>3</c:v>
                </c:pt>
                <c:pt idx="1">
                  <c:v>1.5</c:v>
                </c:pt>
                <c:pt idx="2">
                  <c:v>12.1</c:v>
                </c:pt>
                <c:pt idx="3">
                  <c:v>9.1</c:v>
                </c:pt>
                <c:pt idx="4">
                  <c:v>34.800000000000004</c:v>
                </c:pt>
                <c:pt idx="5">
                  <c:v>3</c:v>
                </c:pt>
                <c:pt idx="6">
                  <c:v>4.5</c:v>
                </c:pt>
                <c:pt idx="7">
                  <c:v>21</c:v>
                </c:pt>
                <c:pt idx="8">
                  <c:v>6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2-4486-A574-A48D8606DA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200">
                <a:solidFill>
                  <a:srgbClr val="0B5993"/>
                </a:solidFill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2.861716746709737E-2"/>
          <c:y val="0.61991322998009635"/>
          <c:w val="0.9390935429805396"/>
          <c:h val="0.38008677001990382"/>
        </c:manualLayout>
      </c:layout>
      <c:overlay val="0"/>
      <c:txPr>
        <a:bodyPr/>
        <a:lstStyle/>
        <a:p>
          <a:pPr>
            <a:defRPr sz="1200">
              <a:solidFill>
                <a:srgbClr val="0B5993"/>
              </a:solidFill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02C1D-471D-4984-AC1C-386959096126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2766C4-D6B0-45A8-AA12-167A8B31B9B8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Порядок и сроки составления проекта бюджета Семикаракорского городского поселения на 2020-2022 годы (Постановление от 04.07.2019 № 403)</a:t>
          </a:r>
        </a:p>
      </dgm:t>
    </dgm:pt>
    <dgm:pt modelId="{C54F216C-2076-4AF2-89F1-CD9191FA3785}" type="parTrans" cxnId="{C86F3B14-5772-47F3-A8A3-D47B04A576E0}">
      <dgm:prSet/>
      <dgm:spPr/>
      <dgm:t>
        <a:bodyPr/>
        <a:lstStyle/>
        <a:p>
          <a:endParaRPr lang="ru-RU"/>
        </a:p>
      </dgm:t>
    </dgm:pt>
    <dgm:pt modelId="{05C63D3B-89C3-406A-8899-BC3BB7756FE9}" type="sibTrans" cxnId="{C86F3B14-5772-47F3-A8A3-D47B04A576E0}">
      <dgm:prSet/>
      <dgm:spPr/>
      <dgm:t>
        <a:bodyPr/>
        <a:lstStyle/>
        <a:p>
          <a:endParaRPr lang="ru-RU"/>
        </a:p>
      </dgm:t>
    </dgm:pt>
    <dgm:pt modelId="{C9EA666E-2D7C-4663-848D-8F552294B1AD}">
      <dgm:prSet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Семикаракорского городского поселения на 2020 год и на плановый период 2021 и 2022 годов</a:t>
          </a:r>
          <a:endParaRPr lang="ru-RU" sz="16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7E8E4F-CF97-44A5-A5FA-9879223453B3}" type="parTrans" cxnId="{B0A277E2-323C-4A69-B70E-16DDB4F635BB}">
      <dgm:prSet/>
      <dgm:spPr/>
      <dgm:t>
        <a:bodyPr/>
        <a:lstStyle/>
        <a:p>
          <a:endParaRPr lang="ru-RU"/>
        </a:p>
      </dgm:t>
    </dgm:pt>
    <dgm:pt modelId="{9DA2AC34-981A-49C0-873B-01A2C3713962}" type="sibTrans" cxnId="{B0A277E2-323C-4A69-B70E-16DDB4F635BB}">
      <dgm:prSet/>
      <dgm:spPr/>
      <dgm:t>
        <a:bodyPr/>
        <a:lstStyle/>
        <a:p>
          <a:endParaRPr lang="ru-RU"/>
        </a:p>
      </dgm:t>
    </dgm:pt>
    <dgm:pt modelId="{98B75CC1-0CAF-43D0-A5B8-320BF21132B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Муниципальные программы Семикаракорского городского поселения</a:t>
          </a:r>
          <a:endParaRPr lang="ru-RU" dirty="0">
            <a:solidFill>
              <a:schemeClr val="tx1"/>
            </a:solidFill>
          </a:endParaRPr>
        </a:p>
      </dgm:t>
    </dgm:pt>
    <dgm:pt modelId="{CFF6242E-338F-4A60-B329-6922436A9F6D}" type="parTrans" cxnId="{8FF939D1-09C0-43BD-A153-9F958EC49730}">
      <dgm:prSet/>
      <dgm:spPr/>
      <dgm:t>
        <a:bodyPr/>
        <a:lstStyle/>
        <a:p>
          <a:endParaRPr lang="ru-RU"/>
        </a:p>
      </dgm:t>
    </dgm:pt>
    <dgm:pt modelId="{41F43E39-8BB0-4822-9905-F04D3E6405E4}" type="sibTrans" cxnId="{8FF939D1-09C0-43BD-A153-9F958EC49730}">
      <dgm:prSet/>
      <dgm:spPr/>
      <dgm:t>
        <a:bodyPr/>
        <a:lstStyle/>
        <a:p>
          <a:endParaRPr lang="ru-RU"/>
        </a:p>
      </dgm:t>
    </dgm:pt>
    <dgm:pt modelId="{47618143-2FAE-46C8-87A0-27D57FA3B1C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Семикаракорского городского поселения на 2020-2022 годы (Постановление от 11.11.2019 № 673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2D5FE1-D416-4D98-9710-736BA4444A47}" type="parTrans" cxnId="{59D4229D-2B52-4228-AC97-6982D5D0AA3E}">
      <dgm:prSet/>
      <dgm:spPr/>
      <dgm:t>
        <a:bodyPr/>
        <a:lstStyle/>
        <a:p>
          <a:endParaRPr lang="ru-RU"/>
        </a:p>
      </dgm:t>
    </dgm:pt>
    <dgm:pt modelId="{2C489CEA-FAA2-4348-B5BD-37AE6A08F5E9}" type="sibTrans" cxnId="{59D4229D-2B52-4228-AC97-6982D5D0AA3E}">
      <dgm:prSet/>
      <dgm:spPr/>
      <dgm:t>
        <a:bodyPr/>
        <a:lstStyle/>
        <a:p>
          <a:endParaRPr lang="ru-RU"/>
        </a:p>
      </dgm:t>
    </dgm:pt>
    <dgm:pt modelId="{9C2633D2-9394-4B6B-9481-26057C599F0C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«Об основных направлениях бюджетной и налоговой  политики Ростовской области на 2020-2022 годы» (постановление от 24.10.2019 № 764)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C6B0B1A-D81C-4AC3-A411-6F83B1E259EF}" type="parTrans" cxnId="{E236DE8C-C4BC-4EB4-9BB2-84FB0FACA75D}">
      <dgm:prSet/>
      <dgm:spPr/>
      <dgm:t>
        <a:bodyPr/>
        <a:lstStyle/>
        <a:p>
          <a:endParaRPr lang="ru-RU"/>
        </a:p>
      </dgm:t>
    </dgm:pt>
    <dgm:pt modelId="{57797AD6-CE77-42B9-B658-82B1FA55B4D5}" type="sibTrans" cxnId="{E236DE8C-C4BC-4EB4-9BB2-84FB0FACA75D}">
      <dgm:prSet/>
      <dgm:spPr/>
      <dgm:t>
        <a:bodyPr/>
        <a:lstStyle/>
        <a:p>
          <a:endParaRPr lang="ru-RU"/>
        </a:p>
      </dgm:t>
    </dgm:pt>
    <dgm:pt modelId="{C3C154CE-4686-486C-AC9D-C172F9DE1064}" type="pres">
      <dgm:prSet presAssocID="{5F302C1D-471D-4984-AC1C-3869590961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AE102-8ED4-4850-8569-B7C359083262}" type="pres">
      <dgm:prSet presAssocID="{9C2633D2-9394-4B6B-9481-26057C599F0C}" presName="node" presStyleLbl="node1" presStyleIdx="0" presStyleCnt="5" custLinFactNeighborX="2759" custLinFactNeighborY="-3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07781-3C1E-4561-AED0-DC9D97A69E5E}" type="pres">
      <dgm:prSet presAssocID="{57797AD6-CE77-42B9-B658-82B1FA55B4D5}" presName="sibTrans" presStyleCnt="0"/>
      <dgm:spPr/>
    </dgm:pt>
    <dgm:pt modelId="{708B2EB3-74B2-47E0-9BCA-19B608F7E16E}" type="pres">
      <dgm:prSet presAssocID="{47618143-2FAE-46C8-87A0-27D57FA3B1CC}" presName="node" presStyleLbl="node1" presStyleIdx="1" presStyleCnt="5" custLinFactX="5172" custLinFactNeighborX="100000" custLinFactNeighborY="-3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DC6CF-99C8-49A6-9527-2C22153F7ECD}" type="pres">
      <dgm:prSet presAssocID="{2C489CEA-FAA2-4348-B5BD-37AE6A08F5E9}" presName="sibTrans" presStyleCnt="0"/>
      <dgm:spPr/>
    </dgm:pt>
    <dgm:pt modelId="{6D445966-3F30-454D-82BE-0395345C2F90}" type="pres">
      <dgm:prSet presAssocID="{98B75CC1-0CAF-43D0-A5B8-320BF21132B7}" presName="node" presStyleLbl="node1" presStyleIdx="2" presStyleCnt="5" custLinFactY="53289" custLinFactNeighborX="-20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2F434-29E6-4F7E-AEE9-071BF0DA6D49}" type="pres">
      <dgm:prSet presAssocID="{41F43E39-8BB0-4822-9905-F04D3E6405E4}" presName="sibTrans" presStyleCnt="0"/>
      <dgm:spPr/>
    </dgm:pt>
    <dgm:pt modelId="{88FEBF96-E976-46D4-81AB-E77C42CEC9DE}" type="pres">
      <dgm:prSet presAssocID="{072766C4-D6B0-45A8-AA12-167A8B31B9B8}" presName="node" presStyleLbl="node1" presStyleIdx="3" presStyleCnt="5" custLinFactNeighborX="-49483" custLinFactNeighborY="3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4682A-61DE-4EB5-A55C-CD991BAC6C16}" type="pres">
      <dgm:prSet presAssocID="{05C63D3B-89C3-406A-8899-BC3BB7756FE9}" presName="sibTrans" presStyleCnt="0"/>
      <dgm:spPr/>
    </dgm:pt>
    <dgm:pt modelId="{EB02618D-F0D0-4A02-A37B-87B2006ABF18}" type="pres">
      <dgm:prSet presAssocID="{C9EA666E-2D7C-4663-848D-8F552294B1AD}" presName="node" presStyleLbl="node1" presStyleIdx="4" presStyleCnt="5" custLinFactNeighborX="-57414" custLinFactNeighborY="-64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277E2-323C-4A69-B70E-16DDB4F635BB}" srcId="{5F302C1D-471D-4984-AC1C-386959096126}" destId="{C9EA666E-2D7C-4663-848D-8F552294B1AD}" srcOrd="4" destOrd="0" parTransId="{227E8E4F-CF97-44A5-A5FA-9879223453B3}" sibTransId="{9DA2AC34-981A-49C0-873B-01A2C3713962}"/>
    <dgm:cxn modelId="{F0F0C5F2-ABF4-4A6F-9178-00A93F547841}" type="presOf" srcId="{C9EA666E-2D7C-4663-848D-8F552294B1AD}" destId="{EB02618D-F0D0-4A02-A37B-87B2006ABF18}" srcOrd="0" destOrd="0" presId="urn:microsoft.com/office/officeart/2005/8/layout/default#1"/>
    <dgm:cxn modelId="{59D4229D-2B52-4228-AC97-6982D5D0AA3E}" srcId="{5F302C1D-471D-4984-AC1C-386959096126}" destId="{47618143-2FAE-46C8-87A0-27D57FA3B1CC}" srcOrd="1" destOrd="0" parTransId="{122D5FE1-D416-4D98-9710-736BA4444A47}" sibTransId="{2C489CEA-FAA2-4348-B5BD-37AE6A08F5E9}"/>
    <dgm:cxn modelId="{8430CE5A-9BCC-444B-80B6-11FF25658CCA}" type="presOf" srcId="{98B75CC1-0CAF-43D0-A5B8-320BF21132B7}" destId="{6D445966-3F30-454D-82BE-0395345C2F90}" srcOrd="0" destOrd="0" presId="urn:microsoft.com/office/officeart/2005/8/layout/default#1"/>
    <dgm:cxn modelId="{F789EC1E-F450-41F4-BB02-E26D4E801B76}" type="presOf" srcId="{072766C4-D6B0-45A8-AA12-167A8B31B9B8}" destId="{88FEBF96-E976-46D4-81AB-E77C42CEC9DE}" srcOrd="0" destOrd="0" presId="urn:microsoft.com/office/officeart/2005/8/layout/default#1"/>
    <dgm:cxn modelId="{64FCE1B7-40D6-4F05-A26A-D1320EEAC654}" type="presOf" srcId="{47618143-2FAE-46C8-87A0-27D57FA3B1CC}" destId="{708B2EB3-74B2-47E0-9BCA-19B608F7E16E}" srcOrd="0" destOrd="0" presId="urn:microsoft.com/office/officeart/2005/8/layout/default#1"/>
    <dgm:cxn modelId="{3C2FAC41-5B9E-4BF2-ADC8-76A8A561E318}" type="presOf" srcId="{9C2633D2-9394-4B6B-9481-26057C599F0C}" destId="{55AAE102-8ED4-4850-8569-B7C359083262}" srcOrd="0" destOrd="0" presId="urn:microsoft.com/office/officeart/2005/8/layout/default#1"/>
    <dgm:cxn modelId="{8FF939D1-09C0-43BD-A153-9F958EC49730}" srcId="{5F302C1D-471D-4984-AC1C-386959096126}" destId="{98B75CC1-0CAF-43D0-A5B8-320BF21132B7}" srcOrd="2" destOrd="0" parTransId="{CFF6242E-338F-4A60-B329-6922436A9F6D}" sibTransId="{41F43E39-8BB0-4822-9905-F04D3E6405E4}"/>
    <dgm:cxn modelId="{1AF96488-508E-4540-8FB5-3FB65EA793B3}" type="presOf" srcId="{5F302C1D-471D-4984-AC1C-386959096126}" destId="{C3C154CE-4686-486C-AC9D-C172F9DE1064}" srcOrd="0" destOrd="0" presId="urn:microsoft.com/office/officeart/2005/8/layout/default#1"/>
    <dgm:cxn modelId="{C86F3B14-5772-47F3-A8A3-D47B04A576E0}" srcId="{5F302C1D-471D-4984-AC1C-386959096126}" destId="{072766C4-D6B0-45A8-AA12-167A8B31B9B8}" srcOrd="3" destOrd="0" parTransId="{C54F216C-2076-4AF2-89F1-CD9191FA3785}" sibTransId="{05C63D3B-89C3-406A-8899-BC3BB7756FE9}"/>
    <dgm:cxn modelId="{E236DE8C-C4BC-4EB4-9BB2-84FB0FACA75D}" srcId="{5F302C1D-471D-4984-AC1C-386959096126}" destId="{9C2633D2-9394-4B6B-9481-26057C599F0C}" srcOrd="0" destOrd="0" parTransId="{6C6B0B1A-D81C-4AC3-A411-6F83B1E259EF}" sibTransId="{57797AD6-CE77-42B9-B658-82B1FA55B4D5}"/>
    <dgm:cxn modelId="{0048E697-180B-4E31-B904-93FB7E64A564}" type="presParOf" srcId="{C3C154CE-4686-486C-AC9D-C172F9DE1064}" destId="{55AAE102-8ED4-4850-8569-B7C359083262}" srcOrd="0" destOrd="0" presId="urn:microsoft.com/office/officeart/2005/8/layout/default#1"/>
    <dgm:cxn modelId="{FF695071-0E28-45B5-9D1D-E99BDBCA8F66}" type="presParOf" srcId="{C3C154CE-4686-486C-AC9D-C172F9DE1064}" destId="{C7307781-3C1E-4561-AED0-DC9D97A69E5E}" srcOrd="1" destOrd="0" presId="urn:microsoft.com/office/officeart/2005/8/layout/default#1"/>
    <dgm:cxn modelId="{AB16C58F-2594-43D4-B0F8-A8A1991D2F76}" type="presParOf" srcId="{C3C154CE-4686-486C-AC9D-C172F9DE1064}" destId="{708B2EB3-74B2-47E0-9BCA-19B608F7E16E}" srcOrd="2" destOrd="0" presId="urn:microsoft.com/office/officeart/2005/8/layout/default#1"/>
    <dgm:cxn modelId="{3642F204-34AA-4961-9EA3-DAD81A640E53}" type="presParOf" srcId="{C3C154CE-4686-486C-AC9D-C172F9DE1064}" destId="{8ADDC6CF-99C8-49A6-9527-2C22153F7ECD}" srcOrd="3" destOrd="0" presId="urn:microsoft.com/office/officeart/2005/8/layout/default#1"/>
    <dgm:cxn modelId="{0F4AC902-5748-45EA-9873-7F31A6DBC198}" type="presParOf" srcId="{C3C154CE-4686-486C-AC9D-C172F9DE1064}" destId="{6D445966-3F30-454D-82BE-0395345C2F90}" srcOrd="4" destOrd="0" presId="urn:microsoft.com/office/officeart/2005/8/layout/default#1"/>
    <dgm:cxn modelId="{0BEDAC63-26FE-44D5-AFC4-EA702E9DD11B}" type="presParOf" srcId="{C3C154CE-4686-486C-AC9D-C172F9DE1064}" destId="{E3C2F434-29E6-4F7E-AEE9-071BF0DA6D49}" srcOrd="5" destOrd="0" presId="urn:microsoft.com/office/officeart/2005/8/layout/default#1"/>
    <dgm:cxn modelId="{0A79AC24-2C5A-44F2-B71C-5450C53C143A}" type="presParOf" srcId="{C3C154CE-4686-486C-AC9D-C172F9DE1064}" destId="{88FEBF96-E976-46D4-81AB-E77C42CEC9DE}" srcOrd="6" destOrd="0" presId="urn:microsoft.com/office/officeart/2005/8/layout/default#1"/>
    <dgm:cxn modelId="{22BC5739-68E1-4543-801A-D6B94EF1DC31}" type="presParOf" srcId="{C3C154CE-4686-486C-AC9D-C172F9DE1064}" destId="{0394682A-61DE-4EB5-A55C-CD991BAC6C16}" srcOrd="7" destOrd="0" presId="urn:microsoft.com/office/officeart/2005/8/layout/default#1"/>
    <dgm:cxn modelId="{99DCAD75-71D8-4AB2-84B5-570E8670302B}" type="presParOf" srcId="{C3C154CE-4686-486C-AC9D-C172F9DE1064}" destId="{EB02618D-F0D0-4A02-A37B-87B2006ABF18}" srcOrd="8" destOrd="0" presId="urn:microsoft.com/office/officeart/2005/8/layout/default#1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06FF5-77DF-43C1-8C8B-CBAC046D1C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358EDF-402D-4783-A73D-F860A8C5F9DC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</a:rPr>
            <a:t>Повышение роли бюджетной политики для поддержки экономического роста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D43C23E8-A557-4488-B4C7-0F877E16E08C}" type="parTrans" cxnId="{22635033-5A97-4B4E-944A-FD05320E1200}">
      <dgm:prSet/>
      <dgm:spPr/>
    </dgm:pt>
    <dgm:pt modelId="{7E1A135B-2235-4665-A505-036E17C0CF53}" type="sibTrans" cxnId="{22635033-5A97-4B4E-944A-FD05320E1200}">
      <dgm:prSet/>
      <dgm:spPr/>
    </dgm:pt>
    <dgm:pt modelId="{6B4AC8C8-3B91-4969-A19B-44BDBB618F2E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Соответствие финансовых возможностей Семикаракорского городского поселения ключевым направлениям развития</a:t>
          </a:r>
          <a:endParaRPr lang="ru-RU" dirty="0">
            <a:solidFill>
              <a:srgbClr val="FF0000"/>
            </a:solidFill>
          </a:endParaRPr>
        </a:p>
      </dgm:t>
    </dgm:pt>
    <dgm:pt modelId="{9A51D00A-DDDB-4239-A905-72AF60D703A9}" type="sibTrans" cxnId="{E5AB35EE-6C51-4B23-BD56-C27330D9F6E8}">
      <dgm:prSet/>
      <dgm:spPr/>
      <dgm:t>
        <a:bodyPr/>
        <a:lstStyle/>
        <a:p>
          <a:endParaRPr lang="ru-RU"/>
        </a:p>
      </dgm:t>
    </dgm:pt>
    <dgm:pt modelId="{9B35D81E-BC0B-4188-997B-26D7FF5C2644}" type="parTrans" cxnId="{E5AB35EE-6C51-4B23-BD56-C27330D9F6E8}">
      <dgm:prSet/>
      <dgm:spPr/>
      <dgm:t>
        <a:bodyPr/>
        <a:lstStyle/>
        <a:p>
          <a:endParaRPr lang="ru-RU"/>
        </a:p>
      </dgm:t>
    </dgm:pt>
    <dgm:pt modelId="{325CB68E-016D-4B61-B632-9831BA1C5A94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6C4F8ED-AC6A-4D1F-8A82-B60C270B2579}" type="sibTrans" cxnId="{F36293F3-A84F-4964-ABA5-15059ECA61BA}">
      <dgm:prSet/>
      <dgm:spPr/>
      <dgm:t>
        <a:bodyPr/>
        <a:lstStyle/>
        <a:p>
          <a:endParaRPr lang="ru-RU"/>
        </a:p>
      </dgm:t>
    </dgm:pt>
    <dgm:pt modelId="{A242A7FE-2B2C-4427-A3DE-6E838754AAF1}" type="parTrans" cxnId="{F36293F3-A84F-4964-ABA5-15059ECA61BA}">
      <dgm:prSet/>
      <dgm:spPr/>
      <dgm:t>
        <a:bodyPr/>
        <a:lstStyle/>
        <a:p>
          <a:endParaRPr lang="ru-RU"/>
        </a:p>
      </dgm:t>
    </dgm:pt>
    <dgm:pt modelId="{63179EA7-4758-4650-9691-BE3D53C5D530}">
      <dgm:prSet phldrT="[Текст]" custT="1"/>
      <dgm:spPr/>
      <dgm:t>
        <a:bodyPr/>
        <a:lstStyle/>
        <a:p>
          <a:r>
            <a:rPr lang="ru-RU" sz="2000" dirty="0" smtClean="0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 </a:t>
          </a:r>
          <a:endParaRPr lang="ru-RU" sz="2000" dirty="0"/>
        </a:p>
      </dgm:t>
    </dgm:pt>
    <dgm:pt modelId="{57D8A17D-8392-4CF5-BF20-5DCD93C7CED8}" type="sibTrans" cxnId="{690A55F4-246D-44D1-8F23-BE05FFC80029}">
      <dgm:prSet/>
      <dgm:spPr/>
      <dgm:t>
        <a:bodyPr/>
        <a:lstStyle/>
        <a:p>
          <a:endParaRPr lang="ru-RU"/>
        </a:p>
      </dgm:t>
    </dgm:pt>
    <dgm:pt modelId="{1CC0AD9E-3FEF-4E62-984E-002AD9BB34C0}" type="parTrans" cxnId="{690A55F4-246D-44D1-8F23-BE05FFC80029}">
      <dgm:prSet/>
      <dgm:spPr/>
      <dgm:t>
        <a:bodyPr/>
        <a:lstStyle/>
        <a:p>
          <a:endParaRPr lang="ru-RU"/>
        </a:p>
      </dgm:t>
    </dgm:pt>
    <dgm:pt modelId="{DB11D4E3-F81B-494F-9111-C930222C9E3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Повышение прозрачности и открытости бюджетного процесса</a:t>
          </a:r>
          <a:endParaRPr lang="ru-RU" dirty="0">
            <a:solidFill>
              <a:srgbClr val="7030A0"/>
            </a:solidFill>
          </a:endParaRPr>
        </a:p>
      </dgm:t>
    </dgm:pt>
    <dgm:pt modelId="{04E34F0F-E97D-442D-B817-D9FB09C145B1}" type="parTrans" cxnId="{15B24D86-D105-4757-A0CF-97899E542695}">
      <dgm:prSet/>
      <dgm:spPr/>
    </dgm:pt>
    <dgm:pt modelId="{B4BFC484-27C8-4B39-B5B9-B392BBB159F8}" type="sibTrans" cxnId="{15B24D86-D105-4757-A0CF-97899E542695}">
      <dgm:prSet/>
      <dgm:spPr/>
    </dgm:pt>
    <dgm:pt modelId="{D206698E-A376-4C3A-8654-554F1FBA40F8}" type="pres">
      <dgm:prSet presAssocID="{EC806FF5-77DF-43C1-8C8B-CBAC046D1C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2C9EA-B947-473F-B2B0-16F5870A6A8B}" type="pres">
      <dgm:prSet presAssocID="{63179EA7-4758-4650-9691-BE3D53C5D530}" presName="parentLin" presStyleCnt="0"/>
      <dgm:spPr/>
    </dgm:pt>
    <dgm:pt modelId="{76ACF463-6375-484B-A1F6-82A8D7158EC9}" type="pres">
      <dgm:prSet presAssocID="{63179EA7-4758-4650-9691-BE3D53C5D53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F34159E-41E5-4558-AF93-2D3411D2B77A}" type="pres">
      <dgm:prSet presAssocID="{63179EA7-4758-4650-9691-BE3D53C5D530}" presName="parentText" presStyleLbl="node1" presStyleIdx="0" presStyleCnt="5" custScaleX="134723" custScaleY="165319" custLinFactNeighborX="-2784" custLinFactNeighborY="-1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36A92-AA6A-4EC1-87B9-07109B3A4BCA}" type="pres">
      <dgm:prSet presAssocID="{63179EA7-4758-4650-9691-BE3D53C5D530}" presName="negativeSpace" presStyleCnt="0"/>
      <dgm:spPr/>
    </dgm:pt>
    <dgm:pt modelId="{B34A08BC-B2A8-4412-97BA-CD542E838394}" type="pres">
      <dgm:prSet presAssocID="{63179EA7-4758-4650-9691-BE3D53C5D530}" presName="childText" presStyleLbl="conFgAcc1" presStyleIdx="0" presStyleCnt="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BB2244A4-5A71-4EB1-8204-287C6AE6DC3A}" type="pres">
      <dgm:prSet presAssocID="{57D8A17D-8392-4CF5-BF20-5DCD93C7CED8}" presName="spaceBetweenRectangles" presStyleCnt="0"/>
      <dgm:spPr/>
    </dgm:pt>
    <dgm:pt modelId="{213E3C26-4A6E-4840-8D69-DDB92B4D3CA5}" type="pres">
      <dgm:prSet presAssocID="{325CB68E-016D-4B61-B632-9831BA1C5A94}" presName="parentLin" presStyleCnt="0"/>
      <dgm:spPr/>
    </dgm:pt>
    <dgm:pt modelId="{DA55CC8F-A6B9-4148-A3C1-44B4A26D434F}" type="pres">
      <dgm:prSet presAssocID="{325CB68E-016D-4B61-B632-9831BA1C5A9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32E0608-F156-4A7E-BC15-82DCE33F8C26}" type="pres">
      <dgm:prSet presAssocID="{325CB68E-016D-4B61-B632-9831BA1C5A94}" presName="parentText" presStyleLbl="node1" presStyleIdx="1" presStyleCnt="5" custScaleX="142857" custScaleY="130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8CA30-FF3C-420B-A567-375F270B3C35}" type="pres">
      <dgm:prSet presAssocID="{325CB68E-016D-4B61-B632-9831BA1C5A94}" presName="negativeSpace" presStyleCnt="0"/>
      <dgm:spPr/>
    </dgm:pt>
    <dgm:pt modelId="{994A9992-6CCF-4E8E-B01B-038AE4130F3B}" type="pres">
      <dgm:prSet presAssocID="{325CB68E-016D-4B61-B632-9831BA1C5A94}" presName="childText" presStyleLbl="conFgAcc1" presStyleIdx="1" presStyleCnt="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7977DC5D-FD70-4840-97FA-2252583856D1}" type="pres">
      <dgm:prSet presAssocID="{96C4F8ED-AC6A-4D1F-8A82-B60C270B2579}" presName="spaceBetweenRectangles" presStyleCnt="0"/>
      <dgm:spPr/>
    </dgm:pt>
    <dgm:pt modelId="{5A6BEEC8-2482-4FF1-9D70-7BF579BB977B}" type="pres">
      <dgm:prSet presAssocID="{6B4AC8C8-3B91-4969-A19B-44BDBB618F2E}" presName="parentLin" presStyleCnt="0"/>
      <dgm:spPr/>
    </dgm:pt>
    <dgm:pt modelId="{A715F9D3-E521-4BFA-9DE4-20D92A367699}" type="pres">
      <dgm:prSet presAssocID="{6B4AC8C8-3B91-4969-A19B-44BDBB618F2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6303063-6928-49FB-9205-E64CF9CE1C70}" type="pres">
      <dgm:prSet presAssocID="{6B4AC8C8-3B91-4969-A19B-44BDBB618F2E}" presName="parentText" presStyleLbl="node1" presStyleIdx="2" presStyleCnt="5" custScaleX="142857" custScaleY="99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6622-C552-42EF-9946-3D33E5FAB518}" type="pres">
      <dgm:prSet presAssocID="{6B4AC8C8-3B91-4969-A19B-44BDBB618F2E}" presName="negativeSpace" presStyleCnt="0"/>
      <dgm:spPr/>
    </dgm:pt>
    <dgm:pt modelId="{F9159720-EDA7-4BF0-940F-1B87A23F8451}" type="pres">
      <dgm:prSet presAssocID="{6B4AC8C8-3B91-4969-A19B-44BDBB618F2E}" presName="childText" presStyleLbl="conFgAcc1" presStyleIdx="2" presStyleCnt="5" custLinFactNeighborX="-348" custLinFactNeighborY="-3424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5273A93D-E11D-4FDC-B702-B4C46831E6E4}" type="pres">
      <dgm:prSet presAssocID="{9A51D00A-DDDB-4239-A905-72AF60D703A9}" presName="spaceBetweenRectangles" presStyleCnt="0"/>
      <dgm:spPr/>
    </dgm:pt>
    <dgm:pt modelId="{67F6FB45-5C3E-455B-B251-A964BE4BBA70}" type="pres">
      <dgm:prSet presAssocID="{89358EDF-402D-4783-A73D-F860A8C5F9DC}" presName="parentLin" presStyleCnt="0"/>
      <dgm:spPr/>
    </dgm:pt>
    <dgm:pt modelId="{9B7839A7-7F42-480D-90DD-484E86C469C4}" type="pres">
      <dgm:prSet presAssocID="{89358EDF-402D-4783-A73D-F860A8C5F9D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E47F38B-9EDB-4105-AB2C-233F9BBF5A5E}" type="pres">
      <dgm:prSet presAssocID="{89358EDF-402D-4783-A73D-F860A8C5F9DC}" presName="parentText" presStyleLbl="node1" presStyleIdx="3" presStyleCnt="5" custScaleX="142857" custScaleY="113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AC5A1-44F2-4BED-B915-784477493568}" type="pres">
      <dgm:prSet presAssocID="{89358EDF-402D-4783-A73D-F860A8C5F9DC}" presName="negativeSpace" presStyleCnt="0"/>
      <dgm:spPr/>
    </dgm:pt>
    <dgm:pt modelId="{33702E5C-5C17-4B0F-B864-C69157AD2A2A}" type="pres">
      <dgm:prSet presAssocID="{89358EDF-402D-4783-A73D-F860A8C5F9DC}" presName="childText" presStyleLbl="conFgAcc1" presStyleIdx="3" presStyleCnt="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7373D7E6-7C5E-4C96-80A5-C15B803E2310}" type="pres">
      <dgm:prSet presAssocID="{7E1A135B-2235-4665-A505-036E17C0CF53}" presName="spaceBetweenRectangles" presStyleCnt="0"/>
      <dgm:spPr/>
    </dgm:pt>
    <dgm:pt modelId="{2D3009D4-657B-4AAD-90DF-32259AC189AF}" type="pres">
      <dgm:prSet presAssocID="{DB11D4E3-F81B-494F-9111-C930222C9E32}" presName="parentLin" presStyleCnt="0"/>
      <dgm:spPr/>
    </dgm:pt>
    <dgm:pt modelId="{1705D63D-A43E-447E-B788-E08C963DFD07}" type="pres">
      <dgm:prSet presAssocID="{DB11D4E3-F81B-494F-9111-C930222C9E3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48528B4-B99B-41A8-B025-A1ADEDA421EF}" type="pres">
      <dgm:prSet presAssocID="{DB11D4E3-F81B-494F-9111-C930222C9E32}" presName="parentText" presStyleLbl="node1" presStyleIdx="4" presStyleCnt="5" custScaleX="142857" custScaleY="86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B4436-FE84-488A-83EB-0575A337AC2F}" type="pres">
      <dgm:prSet presAssocID="{DB11D4E3-F81B-494F-9111-C930222C9E32}" presName="negativeSpace" presStyleCnt="0"/>
      <dgm:spPr/>
    </dgm:pt>
    <dgm:pt modelId="{B3F2C3B6-8AA7-46BE-A63C-1C694658C6D7}" type="pres">
      <dgm:prSet presAssocID="{DB11D4E3-F81B-494F-9111-C930222C9E32}" presName="childText" presStyleLbl="conFgAcc1" presStyleIdx="4" presStyleCnt="5">
        <dgm:presLayoutVars>
          <dgm:bulletEnabled val="1"/>
        </dgm:presLayoutVars>
      </dgm:prSet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</dgm:ptLst>
  <dgm:cxnLst>
    <dgm:cxn modelId="{7CBBCAF8-38FF-472F-AC90-EBC040963E6D}" type="presOf" srcId="{89358EDF-402D-4783-A73D-F860A8C5F9DC}" destId="{1E47F38B-9EDB-4105-AB2C-233F9BBF5A5E}" srcOrd="1" destOrd="0" presId="urn:microsoft.com/office/officeart/2005/8/layout/list1"/>
    <dgm:cxn modelId="{E07F8628-6063-47D3-9844-C492301B7F74}" type="presOf" srcId="{6B4AC8C8-3B91-4969-A19B-44BDBB618F2E}" destId="{A715F9D3-E521-4BFA-9DE4-20D92A367699}" srcOrd="0" destOrd="0" presId="urn:microsoft.com/office/officeart/2005/8/layout/list1"/>
    <dgm:cxn modelId="{F36293F3-A84F-4964-ABA5-15059ECA61BA}" srcId="{EC806FF5-77DF-43C1-8C8B-CBAC046D1C6A}" destId="{325CB68E-016D-4B61-B632-9831BA1C5A94}" srcOrd="1" destOrd="0" parTransId="{A242A7FE-2B2C-4427-A3DE-6E838754AAF1}" sibTransId="{96C4F8ED-AC6A-4D1F-8A82-B60C270B2579}"/>
    <dgm:cxn modelId="{690A55F4-246D-44D1-8F23-BE05FFC80029}" srcId="{EC806FF5-77DF-43C1-8C8B-CBAC046D1C6A}" destId="{63179EA7-4758-4650-9691-BE3D53C5D530}" srcOrd="0" destOrd="0" parTransId="{1CC0AD9E-3FEF-4E62-984E-002AD9BB34C0}" sibTransId="{57D8A17D-8392-4CF5-BF20-5DCD93C7CED8}"/>
    <dgm:cxn modelId="{22635033-5A97-4B4E-944A-FD05320E1200}" srcId="{EC806FF5-77DF-43C1-8C8B-CBAC046D1C6A}" destId="{89358EDF-402D-4783-A73D-F860A8C5F9DC}" srcOrd="3" destOrd="0" parTransId="{D43C23E8-A557-4488-B4C7-0F877E16E08C}" sibTransId="{7E1A135B-2235-4665-A505-036E17C0CF53}"/>
    <dgm:cxn modelId="{85B44DA0-0727-4318-93D7-97566FD56FB8}" type="presOf" srcId="{63179EA7-4758-4650-9691-BE3D53C5D530}" destId="{AF34159E-41E5-4558-AF93-2D3411D2B77A}" srcOrd="1" destOrd="0" presId="urn:microsoft.com/office/officeart/2005/8/layout/list1"/>
    <dgm:cxn modelId="{15B24D86-D105-4757-A0CF-97899E542695}" srcId="{EC806FF5-77DF-43C1-8C8B-CBAC046D1C6A}" destId="{DB11D4E3-F81B-494F-9111-C930222C9E32}" srcOrd="4" destOrd="0" parTransId="{04E34F0F-E97D-442D-B817-D9FB09C145B1}" sibTransId="{B4BFC484-27C8-4B39-B5B9-B392BBB159F8}"/>
    <dgm:cxn modelId="{ED37808D-ABB7-4C95-95A4-4873C1E042DC}" type="presOf" srcId="{DB11D4E3-F81B-494F-9111-C930222C9E32}" destId="{148528B4-B99B-41A8-B025-A1ADEDA421EF}" srcOrd="1" destOrd="0" presId="urn:microsoft.com/office/officeart/2005/8/layout/list1"/>
    <dgm:cxn modelId="{AE152549-2847-485E-92E3-44B081B670D3}" type="presOf" srcId="{325CB68E-016D-4B61-B632-9831BA1C5A94}" destId="{932E0608-F156-4A7E-BC15-82DCE33F8C26}" srcOrd="1" destOrd="0" presId="urn:microsoft.com/office/officeart/2005/8/layout/list1"/>
    <dgm:cxn modelId="{83E52828-B053-4127-A44B-9938A60F4A53}" type="presOf" srcId="{89358EDF-402D-4783-A73D-F860A8C5F9DC}" destId="{9B7839A7-7F42-480D-90DD-484E86C469C4}" srcOrd="0" destOrd="0" presId="urn:microsoft.com/office/officeart/2005/8/layout/list1"/>
    <dgm:cxn modelId="{3FEA02D5-498D-48B8-8152-4637BFF06FF8}" type="presOf" srcId="{325CB68E-016D-4B61-B632-9831BA1C5A94}" destId="{DA55CC8F-A6B9-4148-A3C1-44B4A26D434F}" srcOrd="0" destOrd="0" presId="urn:microsoft.com/office/officeart/2005/8/layout/list1"/>
    <dgm:cxn modelId="{1E906B0E-FC28-463A-ABDC-A647A0B8F44A}" type="presOf" srcId="{6B4AC8C8-3B91-4969-A19B-44BDBB618F2E}" destId="{B6303063-6928-49FB-9205-E64CF9CE1C70}" srcOrd="1" destOrd="0" presId="urn:microsoft.com/office/officeart/2005/8/layout/list1"/>
    <dgm:cxn modelId="{D85A9C8B-BC79-40BE-B50A-9F849605FEE2}" type="presOf" srcId="{63179EA7-4758-4650-9691-BE3D53C5D530}" destId="{76ACF463-6375-484B-A1F6-82A8D7158EC9}" srcOrd="0" destOrd="0" presId="urn:microsoft.com/office/officeart/2005/8/layout/list1"/>
    <dgm:cxn modelId="{E5AB35EE-6C51-4B23-BD56-C27330D9F6E8}" srcId="{EC806FF5-77DF-43C1-8C8B-CBAC046D1C6A}" destId="{6B4AC8C8-3B91-4969-A19B-44BDBB618F2E}" srcOrd="2" destOrd="0" parTransId="{9B35D81E-BC0B-4188-997B-26D7FF5C2644}" sibTransId="{9A51D00A-DDDB-4239-A905-72AF60D703A9}"/>
    <dgm:cxn modelId="{B107E131-BF1D-434F-B601-5A787035FE4F}" type="presOf" srcId="{EC806FF5-77DF-43C1-8C8B-CBAC046D1C6A}" destId="{D206698E-A376-4C3A-8654-554F1FBA40F8}" srcOrd="0" destOrd="0" presId="urn:microsoft.com/office/officeart/2005/8/layout/list1"/>
    <dgm:cxn modelId="{D11B3D96-B6F0-4B32-B016-0F10652F99CD}" type="presOf" srcId="{DB11D4E3-F81B-494F-9111-C930222C9E32}" destId="{1705D63D-A43E-447E-B788-E08C963DFD07}" srcOrd="0" destOrd="0" presId="urn:microsoft.com/office/officeart/2005/8/layout/list1"/>
    <dgm:cxn modelId="{D0A41888-EFEE-419F-B3BA-71F9950DDF40}" type="presParOf" srcId="{D206698E-A376-4C3A-8654-554F1FBA40F8}" destId="{6832C9EA-B947-473F-B2B0-16F5870A6A8B}" srcOrd="0" destOrd="0" presId="urn:microsoft.com/office/officeart/2005/8/layout/list1"/>
    <dgm:cxn modelId="{45A9D119-6494-4354-ACFC-1C1BE77FE474}" type="presParOf" srcId="{6832C9EA-B947-473F-B2B0-16F5870A6A8B}" destId="{76ACF463-6375-484B-A1F6-82A8D7158EC9}" srcOrd="0" destOrd="0" presId="urn:microsoft.com/office/officeart/2005/8/layout/list1"/>
    <dgm:cxn modelId="{A3A257D6-686C-46E7-98BD-0152974FFD9F}" type="presParOf" srcId="{6832C9EA-B947-473F-B2B0-16F5870A6A8B}" destId="{AF34159E-41E5-4558-AF93-2D3411D2B77A}" srcOrd="1" destOrd="0" presId="urn:microsoft.com/office/officeart/2005/8/layout/list1"/>
    <dgm:cxn modelId="{2F341C0F-A449-4305-93F4-C98C31844505}" type="presParOf" srcId="{D206698E-A376-4C3A-8654-554F1FBA40F8}" destId="{3E536A92-AA6A-4EC1-87B9-07109B3A4BCA}" srcOrd="1" destOrd="0" presId="urn:microsoft.com/office/officeart/2005/8/layout/list1"/>
    <dgm:cxn modelId="{B53BF96C-15E4-43FC-BCAE-C2540D4F6B16}" type="presParOf" srcId="{D206698E-A376-4C3A-8654-554F1FBA40F8}" destId="{B34A08BC-B2A8-4412-97BA-CD542E838394}" srcOrd="2" destOrd="0" presId="urn:microsoft.com/office/officeart/2005/8/layout/list1"/>
    <dgm:cxn modelId="{E77F135E-FDC1-4612-B0D1-DD6ADDB89B91}" type="presParOf" srcId="{D206698E-A376-4C3A-8654-554F1FBA40F8}" destId="{BB2244A4-5A71-4EB1-8204-287C6AE6DC3A}" srcOrd="3" destOrd="0" presId="urn:microsoft.com/office/officeart/2005/8/layout/list1"/>
    <dgm:cxn modelId="{78CDBD5F-5183-45CF-AE62-B57FF03ECEAF}" type="presParOf" srcId="{D206698E-A376-4C3A-8654-554F1FBA40F8}" destId="{213E3C26-4A6E-4840-8D69-DDB92B4D3CA5}" srcOrd="4" destOrd="0" presId="urn:microsoft.com/office/officeart/2005/8/layout/list1"/>
    <dgm:cxn modelId="{E4D8B3D4-F34F-4A61-A2C1-B4EE86314019}" type="presParOf" srcId="{213E3C26-4A6E-4840-8D69-DDB92B4D3CA5}" destId="{DA55CC8F-A6B9-4148-A3C1-44B4A26D434F}" srcOrd="0" destOrd="0" presId="urn:microsoft.com/office/officeart/2005/8/layout/list1"/>
    <dgm:cxn modelId="{6F0D211F-55AF-4DB0-BA06-0A553E1F372E}" type="presParOf" srcId="{213E3C26-4A6E-4840-8D69-DDB92B4D3CA5}" destId="{932E0608-F156-4A7E-BC15-82DCE33F8C26}" srcOrd="1" destOrd="0" presId="urn:microsoft.com/office/officeart/2005/8/layout/list1"/>
    <dgm:cxn modelId="{3490521F-2945-4CA0-B346-ED40F9D359DC}" type="presParOf" srcId="{D206698E-A376-4C3A-8654-554F1FBA40F8}" destId="{A3F8CA30-FF3C-420B-A567-375F270B3C35}" srcOrd="5" destOrd="0" presId="urn:microsoft.com/office/officeart/2005/8/layout/list1"/>
    <dgm:cxn modelId="{03990B34-D270-4871-9960-60EC8079FE79}" type="presParOf" srcId="{D206698E-A376-4C3A-8654-554F1FBA40F8}" destId="{994A9992-6CCF-4E8E-B01B-038AE4130F3B}" srcOrd="6" destOrd="0" presId="urn:microsoft.com/office/officeart/2005/8/layout/list1"/>
    <dgm:cxn modelId="{973A8BB2-261B-464B-9D5B-9467049F8ED4}" type="presParOf" srcId="{D206698E-A376-4C3A-8654-554F1FBA40F8}" destId="{7977DC5D-FD70-4840-97FA-2252583856D1}" srcOrd="7" destOrd="0" presId="urn:microsoft.com/office/officeart/2005/8/layout/list1"/>
    <dgm:cxn modelId="{C5DE30BD-5C8F-4D15-9746-CB2A54BF81E2}" type="presParOf" srcId="{D206698E-A376-4C3A-8654-554F1FBA40F8}" destId="{5A6BEEC8-2482-4FF1-9D70-7BF579BB977B}" srcOrd="8" destOrd="0" presId="urn:microsoft.com/office/officeart/2005/8/layout/list1"/>
    <dgm:cxn modelId="{EF2C134C-E96B-4F31-92B3-04A0EFC5CAB5}" type="presParOf" srcId="{5A6BEEC8-2482-4FF1-9D70-7BF579BB977B}" destId="{A715F9D3-E521-4BFA-9DE4-20D92A367699}" srcOrd="0" destOrd="0" presId="urn:microsoft.com/office/officeart/2005/8/layout/list1"/>
    <dgm:cxn modelId="{8703880C-0EF2-4995-A35F-84F317E371C4}" type="presParOf" srcId="{5A6BEEC8-2482-4FF1-9D70-7BF579BB977B}" destId="{B6303063-6928-49FB-9205-E64CF9CE1C70}" srcOrd="1" destOrd="0" presId="urn:microsoft.com/office/officeart/2005/8/layout/list1"/>
    <dgm:cxn modelId="{0D2FF715-E6C9-4A90-AFF1-6477493E2E57}" type="presParOf" srcId="{D206698E-A376-4C3A-8654-554F1FBA40F8}" destId="{72C76622-C552-42EF-9946-3D33E5FAB518}" srcOrd="9" destOrd="0" presId="urn:microsoft.com/office/officeart/2005/8/layout/list1"/>
    <dgm:cxn modelId="{D9A188CE-2BAF-4B4B-84E1-13C0A62B05D7}" type="presParOf" srcId="{D206698E-A376-4C3A-8654-554F1FBA40F8}" destId="{F9159720-EDA7-4BF0-940F-1B87A23F8451}" srcOrd="10" destOrd="0" presId="urn:microsoft.com/office/officeart/2005/8/layout/list1"/>
    <dgm:cxn modelId="{75A31A99-2B0E-4C8F-9F96-7544927946EE}" type="presParOf" srcId="{D206698E-A376-4C3A-8654-554F1FBA40F8}" destId="{5273A93D-E11D-4FDC-B702-B4C46831E6E4}" srcOrd="11" destOrd="0" presId="urn:microsoft.com/office/officeart/2005/8/layout/list1"/>
    <dgm:cxn modelId="{62B12336-DCCD-4D07-B323-06B61393BF74}" type="presParOf" srcId="{D206698E-A376-4C3A-8654-554F1FBA40F8}" destId="{67F6FB45-5C3E-455B-B251-A964BE4BBA70}" srcOrd="12" destOrd="0" presId="urn:microsoft.com/office/officeart/2005/8/layout/list1"/>
    <dgm:cxn modelId="{AEB8C865-FB47-4E41-8CDA-46C61D80CE66}" type="presParOf" srcId="{67F6FB45-5C3E-455B-B251-A964BE4BBA70}" destId="{9B7839A7-7F42-480D-90DD-484E86C469C4}" srcOrd="0" destOrd="0" presId="urn:microsoft.com/office/officeart/2005/8/layout/list1"/>
    <dgm:cxn modelId="{694A662D-CAA9-49C2-82C1-C5083582A006}" type="presParOf" srcId="{67F6FB45-5C3E-455B-B251-A964BE4BBA70}" destId="{1E47F38B-9EDB-4105-AB2C-233F9BBF5A5E}" srcOrd="1" destOrd="0" presId="urn:microsoft.com/office/officeart/2005/8/layout/list1"/>
    <dgm:cxn modelId="{9456DA32-AD36-41EE-8958-E4EE3831ED9F}" type="presParOf" srcId="{D206698E-A376-4C3A-8654-554F1FBA40F8}" destId="{1B9AC5A1-44F2-4BED-B915-784477493568}" srcOrd="13" destOrd="0" presId="urn:microsoft.com/office/officeart/2005/8/layout/list1"/>
    <dgm:cxn modelId="{BF0CADF3-9B91-4740-AFD3-0570D9B2C34A}" type="presParOf" srcId="{D206698E-A376-4C3A-8654-554F1FBA40F8}" destId="{33702E5C-5C17-4B0F-B864-C69157AD2A2A}" srcOrd="14" destOrd="0" presId="urn:microsoft.com/office/officeart/2005/8/layout/list1"/>
    <dgm:cxn modelId="{9F9D8A5B-DA73-43D5-B85C-8D5C47A07252}" type="presParOf" srcId="{D206698E-A376-4C3A-8654-554F1FBA40F8}" destId="{7373D7E6-7C5E-4C96-80A5-C15B803E2310}" srcOrd="15" destOrd="0" presId="urn:microsoft.com/office/officeart/2005/8/layout/list1"/>
    <dgm:cxn modelId="{6E675553-663E-4205-A70B-7181DF4CFD1D}" type="presParOf" srcId="{D206698E-A376-4C3A-8654-554F1FBA40F8}" destId="{2D3009D4-657B-4AAD-90DF-32259AC189AF}" srcOrd="16" destOrd="0" presId="urn:microsoft.com/office/officeart/2005/8/layout/list1"/>
    <dgm:cxn modelId="{A6C0823A-0E07-471C-9E1D-77FB09BC5202}" type="presParOf" srcId="{2D3009D4-657B-4AAD-90DF-32259AC189AF}" destId="{1705D63D-A43E-447E-B788-E08C963DFD07}" srcOrd="0" destOrd="0" presId="urn:microsoft.com/office/officeart/2005/8/layout/list1"/>
    <dgm:cxn modelId="{553D31A4-9194-4731-A328-638ECC210C47}" type="presParOf" srcId="{2D3009D4-657B-4AAD-90DF-32259AC189AF}" destId="{148528B4-B99B-41A8-B025-A1ADEDA421EF}" srcOrd="1" destOrd="0" presId="urn:microsoft.com/office/officeart/2005/8/layout/list1"/>
    <dgm:cxn modelId="{B06EEA9F-4231-4996-AC45-1C9628E18548}" type="presParOf" srcId="{D206698E-A376-4C3A-8654-554F1FBA40F8}" destId="{210B4436-FE84-488A-83EB-0575A337AC2F}" srcOrd="17" destOrd="0" presId="urn:microsoft.com/office/officeart/2005/8/layout/list1"/>
    <dgm:cxn modelId="{D1EBBCE4-1703-409D-94AA-3421778A3EE5}" type="presParOf" srcId="{D206698E-A376-4C3A-8654-554F1FBA40F8}" destId="{B3F2C3B6-8AA7-46BE-A63C-1C694658C6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B898C-6F55-4735-8260-99DC3AD1FE77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E07EF8-EF02-4890-87F9-11D15DC0818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Оптимизация расходов Администрации Семикаракорского городского поселения</a:t>
          </a:r>
          <a:endParaRPr lang="ru-RU" dirty="0">
            <a:solidFill>
              <a:schemeClr val="bg1"/>
            </a:solidFill>
          </a:endParaRPr>
        </a:p>
      </dgm:t>
    </dgm:pt>
    <dgm:pt modelId="{B229512F-27D2-4CD8-AE82-A035385D52D2}" type="parTrans" cxnId="{64488417-C364-4E12-9624-59DBB71F2A62}">
      <dgm:prSet/>
      <dgm:spPr/>
      <dgm:t>
        <a:bodyPr/>
        <a:lstStyle/>
        <a:p>
          <a:endParaRPr lang="ru-RU"/>
        </a:p>
      </dgm:t>
    </dgm:pt>
    <dgm:pt modelId="{D65EAD8B-81ED-432D-B7B3-D12EF45A661A}" type="sibTrans" cxnId="{64488417-C364-4E12-9624-59DBB71F2A62}">
      <dgm:prSet/>
      <dgm:spPr/>
      <dgm:t>
        <a:bodyPr/>
        <a:lstStyle/>
        <a:p>
          <a:endParaRPr lang="ru-RU"/>
        </a:p>
      </dgm:t>
    </dgm:pt>
    <dgm:pt modelId="{8D180F78-BDC4-4A3A-A90A-A38023A6B8A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Оплата коммунальных услуг города с учетом мер по энергосбережению</a:t>
          </a:r>
          <a:endParaRPr lang="ru-RU" dirty="0">
            <a:solidFill>
              <a:schemeClr val="bg1"/>
            </a:solidFill>
          </a:endParaRPr>
        </a:p>
      </dgm:t>
    </dgm:pt>
    <dgm:pt modelId="{77C90840-EE23-46FA-BEE6-8093BA49D48E}" type="parTrans" cxnId="{B8E4CA65-83A9-4583-9E35-4D34CE86A65A}">
      <dgm:prSet/>
      <dgm:spPr/>
      <dgm:t>
        <a:bodyPr/>
        <a:lstStyle/>
        <a:p>
          <a:endParaRPr lang="ru-RU"/>
        </a:p>
      </dgm:t>
    </dgm:pt>
    <dgm:pt modelId="{CA30F1FC-6BDE-4D78-B778-4555E626C158}" type="sibTrans" cxnId="{B8E4CA65-83A9-4583-9E35-4D34CE86A65A}">
      <dgm:prSet/>
      <dgm:spPr/>
      <dgm:t>
        <a:bodyPr/>
        <a:lstStyle/>
        <a:p>
          <a:endParaRPr lang="ru-RU"/>
        </a:p>
      </dgm:t>
    </dgm:pt>
    <dgm:pt modelId="{3C5A6E36-575D-420A-81DD-AADE098D715A}">
      <dgm:prSet phldrT="[Текст]"/>
      <dgm:spPr/>
      <dgm:t>
        <a:bodyPr/>
        <a:lstStyle/>
        <a:p>
          <a:r>
            <a:rPr lang="ru-RU" smtClean="0">
              <a:solidFill>
                <a:schemeClr val="bg1"/>
              </a:solidFill>
            </a:rPr>
            <a:t>Приоритизация</a:t>
          </a:r>
          <a:r>
            <a:rPr lang="ru-RU" dirty="0" smtClean="0">
              <a:solidFill>
                <a:schemeClr val="bg1"/>
              </a:solidFill>
            </a:rPr>
            <a:t> расходов бюджета Семикаракорского городского поселения Семикаракорского района</a:t>
          </a:r>
          <a:endParaRPr lang="ru-RU" dirty="0">
            <a:solidFill>
              <a:schemeClr val="bg1"/>
            </a:solidFill>
          </a:endParaRPr>
        </a:p>
      </dgm:t>
    </dgm:pt>
    <dgm:pt modelId="{C3FE0669-5EAA-4700-8C11-BAF3E1E227C6}" type="parTrans" cxnId="{09E7238B-BC0A-4C20-BA66-6ED6E8414B6B}">
      <dgm:prSet/>
      <dgm:spPr/>
      <dgm:t>
        <a:bodyPr/>
        <a:lstStyle/>
        <a:p>
          <a:endParaRPr lang="ru-RU"/>
        </a:p>
      </dgm:t>
    </dgm:pt>
    <dgm:pt modelId="{5B882304-2F38-4213-9A08-98A48072DFDD}" type="sibTrans" cxnId="{09E7238B-BC0A-4C20-BA66-6ED6E8414B6B}">
      <dgm:prSet/>
      <dgm:spPr/>
      <dgm:t>
        <a:bodyPr/>
        <a:lstStyle/>
        <a:p>
          <a:endParaRPr lang="ru-RU"/>
        </a:p>
      </dgm:t>
    </dgm:pt>
    <dgm:pt modelId="{655983AE-BD07-460D-9900-96A24051311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Принятие мер по недопущению образования кредиторской задолженности</a:t>
          </a:r>
          <a:endParaRPr lang="ru-RU" dirty="0">
            <a:solidFill>
              <a:schemeClr val="bg1"/>
            </a:solidFill>
          </a:endParaRPr>
        </a:p>
      </dgm:t>
    </dgm:pt>
    <dgm:pt modelId="{68DBAF52-483B-455A-A520-9AED02B031A2}" type="parTrans" cxnId="{E9ABE560-AE71-4899-BA1A-14709C2B2EE7}">
      <dgm:prSet/>
      <dgm:spPr/>
      <dgm:t>
        <a:bodyPr/>
        <a:lstStyle/>
        <a:p>
          <a:endParaRPr lang="ru-RU"/>
        </a:p>
      </dgm:t>
    </dgm:pt>
    <dgm:pt modelId="{B843BF65-694A-4DF6-A738-87498E5F451B}" type="sibTrans" cxnId="{E9ABE560-AE71-4899-BA1A-14709C2B2EE7}">
      <dgm:prSet/>
      <dgm:spPr/>
      <dgm:t>
        <a:bodyPr/>
        <a:lstStyle/>
        <a:p>
          <a:endParaRPr lang="ru-RU"/>
        </a:p>
      </dgm:t>
    </dgm:pt>
    <dgm:pt modelId="{29F00D2A-CC7B-4CF8-8D92-BE6565A9EE7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Обеспечение равномерного и эффективного использования средств бюджета Семикаракорского городского поселения</a:t>
          </a:r>
          <a:endParaRPr lang="ru-RU" dirty="0">
            <a:solidFill>
              <a:schemeClr val="bg1"/>
            </a:solidFill>
          </a:endParaRPr>
        </a:p>
      </dgm:t>
    </dgm:pt>
    <dgm:pt modelId="{E389FEAE-AE44-4A33-B6B1-8FA212C3894C}" type="parTrans" cxnId="{969C6E2A-CEFF-470D-A811-2DCA9892FE00}">
      <dgm:prSet/>
      <dgm:spPr/>
      <dgm:t>
        <a:bodyPr/>
        <a:lstStyle/>
        <a:p>
          <a:endParaRPr lang="ru-RU"/>
        </a:p>
      </dgm:t>
    </dgm:pt>
    <dgm:pt modelId="{8F1E617D-047E-4263-BAF8-DE7B371D6825}" type="sibTrans" cxnId="{969C6E2A-CEFF-470D-A811-2DCA9892FE00}">
      <dgm:prSet/>
      <dgm:spPr/>
      <dgm:t>
        <a:bodyPr/>
        <a:lstStyle/>
        <a:p>
          <a:endParaRPr lang="ru-RU"/>
        </a:p>
      </dgm:t>
    </dgm:pt>
    <dgm:pt modelId="{D1B70067-97B3-462B-957E-3B5834F5F968}" type="pres">
      <dgm:prSet presAssocID="{154B898C-6F55-4735-8260-99DC3AD1FE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83E1F-69CC-43C1-B4B9-FA2DB046A715}" type="pres">
      <dgm:prSet presAssocID="{9DE07EF8-EF02-4890-87F9-11D15DC08182}" presName="node" presStyleLbl="node1" presStyleIdx="0" presStyleCnt="5" custLinFactNeighborX="-31020" custLinFactNeighborY="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8263-67AD-455A-A64C-896E3E44F99C}" type="pres">
      <dgm:prSet presAssocID="{D65EAD8B-81ED-432D-B7B3-D12EF45A661A}" presName="sibTrans" presStyleCnt="0"/>
      <dgm:spPr/>
    </dgm:pt>
    <dgm:pt modelId="{C3277076-4308-4C8A-8F14-C4E93BFB0E8F}" type="pres">
      <dgm:prSet presAssocID="{8D180F78-BDC4-4A3A-A90A-A38023A6B8A2}" presName="node" presStyleLbl="node1" presStyleIdx="1" presStyleCnt="5" custLinFactNeighborX="36063" custLinFactNeighborY="-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A55E5-CAAB-4D0E-B546-4E4CAB2E61DF}" type="pres">
      <dgm:prSet presAssocID="{CA30F1FC-6BDE-4D78-B778-4555E626C158}" presName="sibTrans" presStyleCnt="0"/>
      <dgm:spPr/>
    </dgm:pt>
    <dgm:pt modelId="{49C87FD9-8667-4F31-A036-6F004B586080}" type="pres">
      <dgm:prSet presAssocID="{3C5A6E36-575D-420A-81DD-AADE098D715A}" presName="node" presStyleLbl="node1" presStyleIdx="2" presStyleCnt="5" custLinFactNeighborX="53672" custLinFactNeighborY="7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ABE63-A791-4826-A430-DB754D859ED5}" type="pres">
      <dgm:prSet presAssocID="{5B882304-2F38-4213-9A08-98A48072DFDD}" presName="sibTrans" presStyleCnt="0"/>
      <dgm:spPr/>
    </dgm:pt>
    <dgm:pt modelId="{6B5D1582-C7D3-41D7-BBEE-0F3F7706C11F}" type="pres">
      <dgm:prSet presAssocID="{655983AE-BD07-460D-9900-96A240513119}" presName="node" presStyleLbl="node1" presStyleIdx="3" presStyleCnt="5" custLinFactY="14160" custLinFactNeighborX="386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3705D-9DE3-4F92-A57E-212CE1C800B9}" type="pres">
      <dgm:prSet presAssocID="{B843BF65-694A-4DF6-A738-87498E5F451B}" presName="sibTrans" presStyleCnt="0"/>
      <dgm:spPr/>
    </dgm:pt>
    <dgm:pt modelId="{6B0D83B3-D877-4BC9-AF02-550A716E6B17}" type="pres">
      <dgm:prSet presAssocID="{29F00D2A-CC7B-4CF8-8D92-BE6565A9EE7D}" presName="node" presStyleLbl="node1" presStyleIdx="4" presStyleCnt="5" custLinFactNeighborX="-91153" custLinFactNeighborY="1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BE560-AE71-4899-BA1A-14709C2B2EE7}" srcId="{154B898C-6F55-4735-8260-99DC3AD1FE77}" destId="{655983AE-BD07-460D-9900-96A240513119}" srcOrd="3" destOrd="0" parTransId="{68DBAF52-483B-455A-A520-9AED02B031A2}" sibTransId="{B843BF65-694A-4DF6-A738-87498E5F451B}"/>
    <dgm:cxn modelId="{8C2DE5F4-3261-4D34-9C74-514B499A36B6}" type="presOf" srcId="{8D180F78-BDC4-4A3A-A90A-A38023A6B8A2}" destId="{C3277076-4308-4C8A-8F14-C4E93BFB0E8F}" srcOrd="0" destOrd="0" presId="urn:microsoft.com/office/officeart/2005/8/layout/default#2"/>
    <dgm:cxn modelId="{09E7238B-BC0A-4C20-BA66-6ED6E8414B6B}" srcId="{154B898C-6F55-4735-8260-99DC3AD1FE77}" destId="{3C5A6E36-575D-420A-81DD-AADE098D715A}" srcOrd="2" destOrd="0" parTransId="{C3FE0669-5EAA-4700-8C11-BAF3E1E227C6}" sibTransId="{5B882304-2F38-4213-9A08-98A48072DFDD}"/>
    <dgm:cxn modelId="{78E0FAEE-7586-451A-9901-561E0B5C219F}" type="presOf" srcId="{3C5A6E36-575D-420A-81DD-AADE098D715A}" destId="{49C87FD9-8667-4F31-A036-6F004B586080}" srcOrd="0" destOrd="0" presId="urn:microsoft.com/office/officeart/2005/8/layout/default#2"/>
    <dgm:cxn modelId="{969C6E2A-CEFF-470D-A811-2DCA9892FE00}" srcId="{154B898C-6F55-4735-8260-99DC3AD1FE77}" destId="{29F00D2A-CC7B-4CF8-8D92-BE6565A9EE7D}" srcOrd="4" destOrd="0" parTransId="{E389FEAE-AE44-4A33-B6B1-8FA212C3894C}" sibTransId="{8F1E617D-047E-4263-BAF8-DE7B371D6825}"/>
    <dgm:cxn modelId="{64488417-C364-4E12-9624-59DBB71F2A62}" srcId="{154B898C-6F55-4735-8260-99DC3AD1FE77}" destId="{9DE07EF8-EF02-4890-87F9-11D15DC08182}" srcOrd="0" destOrd="0" parTransId="{B229512F-27D2-4CD8-AE82-A035385D52D2}" sibTransId="{D65EAD8B-81ED-432D-B7B3-D12EF45A661A}"/>
    <dgm:cxn modelId="{07DE36D0-3737-443D-AEEA-351D0A8BDDAE}" type="presOf" srcId="{655983AE-BD07-460D-9900-96A240513119}" destId="{6B5D1582-C7D3-41D7-BBEE-0F3F7706C11F}" srcOrd="0" destOrd="0" presId="urn:microsoft.com/office/officeart/2005/8/layout/default#2"/>
    <dgm:cxn modelId="{0B63994D-BBC0-4F46-BEA1-8B923EC51F0D}" type="presOf" srcId="{29F00D2A-CC7B-4CF8-8D92-BE6565A9EE7D}" destId="{6B0D83B3-D877-4BC9-AF02-550A716E6B17}" srcOrd="0" destOrd="0" presId="urn:microsoft.com/office/officeart/2005/8/layout/default#2"/>
    <dgm:cxn modelId="{77304016-D608-4828-9189-5C837A583CBB}" type="presOf" srcId="{9DE07EF8-EF02-4890-87F9-11D15DC08182}" destId="{29B83E1F-69CC-43C1-B4B9-FA2DB046A715}" srcOrd="0" destOrd="0" presId="urn:microsoft.com/office/officeart/2005/8/layout/default#2"/>
    <dgm:cxn modelId="{0C242F7E-AE31-4CD0-9762-14F55BE41596}" type="presOf" srcId="{154B898C-6F55-4735-8260-99DC3AD1FE77}" destId="{D1B70067-97B3-462B-957E-3B5834F5F968}" srcOrd="0" destOrd="0" presId="urn:microsoft.com/office/officeart/2005/8/layout/default#2"/>
    <dgm:cxn modelId="{B8E4CA65-83A9-4583-9E35-4D34CE86A65A}" srcId="{154B898C-6F55-4735-8260-99DC3AD1FE77}" destId="{8D180F78-BDC4-4A3A-A90A-A38023A6B8A2}" srcOrd="1" destOrd="0" parTransId="{77C90840-EE23-46FA-BEE6-8093BA49D48E}" sibTransId="{CA30F1FC-6BDE-4D78-B778-4555E626C158}"/>
    <dgm:cxn modelId="{81A75B99-55D3-4F43-84AF-E35F43B24C0B}" type="presParOf" srcId="{D1B70067-97B3-462B-957E-3B5834F5F968}" destId="{29B83E1F-69CC-43C1-B4B9-FA2DB046A715}" srcOrd="0" destOrd="0" presId="urn:microsoft.com/office/officeart/2005/8/layout/default#2"/>
    <dgm:cxn modelId="{7A029882-D018-44C4-B6EB-90EA42701539}" type="presParOf" srcId="{D1B70067-97B3-462B-957E-3B5834F5F968}" destId="{FCED8263-67AD-455A-A64C-896E3E44F99C}" srcOrd="1" destOrd="0" presId="urn:microsoft.com/office/officeart/2005/8/layout/default#2"/>
    <dgm:cxn modelId="{B3151394-44B2-4B84-964A-CFD692CA1A2F}" type="presParOf" srcId="{D1B70067-97B3-462B-957E-3B5834F5F968}" destId="{C3277076-4308-4C8A-8F14-C4E93BFB0E8F}" srcOrd="2" destOrd="0" presId="urn:microsoft.com/office/officeart/2005/8/layout/default#2"/>
    <dgm:cxn modelId="{003BB1EF-FE6E-45C7-9C6E-DE44A4DC5495}" type="presParOf" srcId="{D1B70067-97B3-462B-957E-3B5834F5F968}" destId="{ADCA55E5-CAAB-4D0E-B546-4E4CAB2E61DF}" srcOrd="3" destOrd="0" presId="urn:microsoft.com/office/officeart/2005/8/layout/default#2"/>
    <dgm:cxn modelId="{4E4ED9EA-E6AA-487B-B01F-15680B947E3E}" type="presParOf" srcId="{D1B70067-97B3-462B-957E-3B5834F5F968}" destId="{49C87FD9-8667-4F31-A036-6F004B586080}" srcOrd="4" destOrd="0" presId="urn:microsoft.com/office/officeart/2005/8/layout/default#2"/>
    <dgm:cxn modelId="{028CFBF3-A41C-49D9-88A4-2392258A65E8}" type="presParOf" srcId="{D1B70067-97B3-462B-957E-3B5834F5F968}" destId="{A8EABE63-A791-4826-A430-DB754D859ED5}" srcOrd="5" destOrd="0" presId="urn:microsoft.com/office/officeart/2005/8/layout/default#2"/>
    <dgm:cxn modelId="{1CDA7736-2140-4304-886C-5CEACA7B535E}" type="presParOf" srcId="{D1B70067-97B3-462B-957E-3B5834F5F968}" destId="{6B5D1582-C7D3-41D7-BBEE-0F3F7706C11F}" srcOrd="6" destOrd="0" presId="urn:microsoft.com/office/officeart/2005/8/layout/default#2"/>
    <dgm:cxn modelId="{13870BEE-C4FA-489F-8483-A5CD6C3DB9EE}" type="presParOf" srcId="{D1B70067-97B3-462B-957E-3B5834F5F968}" destId="{1413705D-9DE3-4F92-A57E-212CE1C800B9}" srcOrd="7" destOrd="0" presId="urn:microsoft.com/office/officeart/2005/8/layout/default#2"/>
    <dgm:cxn modelId="{7489E2D4-C929-435D-9279-789779BEB88C}" type="presParOf" srcId="{D1B70067-97B3-462B-957E-3B5834F5F968}" destId="{6B0D83B3-D877-4BC9-AF02-550A716E6B17}" srcOrd="8" destOrd="0" presId="urn:microsoft.com/office/officeart/2005/8/layout/default#2"/>
  </dgm:cxnLst>
  <dgm:bg>
    <a:gradFill>
      <a:gsLst>
        <a:gs pos="0">
          <a:schemeClr val="accent4">
            <a:lumMod val="40000"/>
            <a:lumOff val="60000"/>
          </a:scheme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7CA94E-BC44-4A72-99FA-1FBB17DEA6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29F89-E846-4B3C-9583-5443E641F12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Развитие субъектов малого и среднего предпринимательства </a:t>
          </a:r>
          <a:endParaRPr lang="ru-RU" sz="1400" dirty="0">
            <a:solidFill>
              <a:schemeClr val="tx1"/>
            </a:solidFill>
          </a:endParaRPr>
        </a:p>
      </dgm:t>
    </dgm:pt>
    <dgm:pt modelId="{213C81FD-01FB-4DDC-BF0F-2EA857CD02A8}" type="parTrans" cxnId="{B9C87615-F9D0-4CD0-93A2-9E9E507A94F8}">
      <dgm:prSet/>
      <dgm:spPr/>
      <dgm:t>
        <a:bodyPr/>
        <a:lstStyle/>
        <a:p>
          <a:endParaRPr lang="ru-RU"/>
        </a:p>
      </dgm:t>
    </dgm:pt>
    <dgm:pt modelId="{06213760-58AF-4764-947D-E466EC72E98E}" type="sibTrans" cxnId="{B9C87615-F9D0-4CD0-93A2-9E9E507A94F8}">
      <dgm:prSet/>
      <dgm:spPr/>
      <dgm:t>
        <a:bodyPr/>
        <a:lstStyle/>
        <a:p>
          <a:endParaRPr lang="ru-RU"/>
        </a:p>
      </dgm:t>
    </dgm:pt>
    <dgm:pt modelId="{C275F2A2-DFFA-4E29-B1C4-9E91317A1A5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политика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D4CB56-D181-4016-9747-1F451CC33468}" type="parTrans" cxnId="{18871778-1E86-48CA-B70B-9536AF77AB7E}">
      <dgm:prSet/>
      <dgm:spPr/>
      <dgm:t>
        <a:bodyPr/>
        <a:lstStyle/>
        <a:p>
          <a:endParaRPr lang="ru-RU"/>
        </a:p>
      </dgm:t>
    </dgm:pt>
    <dgm:pt modelId="{71F12654-4378-403F-9FFA-D3130C10A8F0}" type="sibTrans" cxnId="{18871778-1E86-48CA-B70B-9536AF77AB7E}">
      <dgm:prSet/>
      <dgm:spPr/>
      <dgm:t>
        <a:bodyPr/>
        <a:lstStyle/>
        <a:p>
          <a:endParaRPr lang="ru-RU"/>
        </a:p>
      </dgm:t>
    </dgm:pt>
    <dgm:pt modelId="{520F1B3F-8250-47B3-9098-1823D62F2CE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и поддержка территориального общественного самоуправления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17B17F-A6EB-464E-9396-1176E5795E1D}" type="parTrans" cxnId="{10052571-C3A0-433E-AE2E-BBB8B9D0B08C}">
      <dgm:prSet/>
      <dgm:spPr/>
      <dgm:t>
        <a:bodyPr/>
        <a:lstStyle/>
        <a:p>
          <a:endParaRPr lang="ru-RU"/>
        </a:p>
      </dgm:t>
    </dgm:pt>
    <dgm:pt modelId="{A608A31B-E56F-4A27-B33D-3FA9A13BF033}" type="sibTrans" cxnId="{10052571-C3A0-433E-AE2E-BBB8B9D0B08C}">
      <dgm:prSet/>
      <dgm:spPr/>
      <dgm:t>
        <a:bodyPr/>
        <a:lstStyle/>
        <a:p>
          <a:endParaRPr lang="ru-RU"/>
        </a:p>
      </dgm:t>
    </dgm:pt>
    <dgm:pt modelId="{8578CA53-7BBA-4447-A133-DC98CC54FAF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Муниципальное имущество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5666AA-F263-4EAC-B950-7D4E79C833C0}" type="parTrans" cxnId="{E5F04764-7660-4A41-B582-AB97A3C60880}">
      <dgm:prSet/>
      <dgm:spPr/>
      <dgm:t>
        <a:bodyPr/>
        <a:lstStyle/>
        <a:p>
          <a:endParaRPr lang="ru-RU"/>
        </a:p>
      </dgm:t>
    </dgm:pt>
    <dgm:pt modelId="{42EDCA91-3EE8-4839-98D6-CD18C9EF0531}" type="sibTrans" cxnId="{E5F04764-7660-4A41-B582-AB97A3C60880}">
      <dgm:prSet/>
      <dgm:spPr/>
      <dgm:t>
        <a:bodyPr/>
        <a:lstStyle/>
        <a:p>
          <a:endParaRPr lang="ru-RU"/>
        </a:p>
      </dgm:t>
    </dgm:pt>
    <dgm:pt modelId="{FE07C04A-1FCE-4114-9EF7-4BD383DE7DA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0F56A4-BEDC-402F-B070-8994ECB44114}" type="parTrans" cxnId="{1F868013-545B-4DF2-97F9-59606B8F754E}">
      <dgm:prSet/>
      <dgm:spPr/>
      <dgm:t>
        <a:bodyPr/>
        <a:lstStyle/>
        <a:p>
          <a:endParaRPr lang="ru-RU"/>
        </a:p>
      </dgm:t>
    </dgm:pt>
    <dgm:pt modelId="{9FF3F95F-12D6-404A-A077-FED7D954340A}" type="sibTrans" cxnId="{1F868013-545B-4DF2-97F9-59606B8F754E}">
      <dgm:prSet/>
      <dgm:spPr/>
      <dgm:t>
        <a:bodyPr/>
        <a:lstStyle/>
        <a:p>
          <a:endParaRPr lang="ru-RU"/>
        </a:p>
      </dgm:t>
    </dgm:pt>
    <dgm:pt modelId="{86BEA324-84D1-4734-8684-AC30B872976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общественного порядка и противодействие преступности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791F8B-BA17-467C-8EDB-2EDAC314E78E}" type="parTrans" cxnId="{B3D1EA13-3610-46EB-A43B-C182F42AB362}">
      <dgm:prSet/>
      <dgm:spPr/>
      <dgm:t>
        <a:bodyPr/>
        <a:lstStyle/>
        <a:p>
          <a:endParaRPr lang="ru-RU"/>
        </a:p>
      </dgm:t>
    </dgm:pt>
    <dgm:pt modelId="{2294618F-94A1-4E5D-816D-9A769B4D6018}" type="sibTrans" cxnId="{B3D1EA13-3610-46EB-A43B-C182F42AB362}">
      <dgm:prSet/>
      <dgm:spPr/>
      <dgm:t>
        <a:bodyPr/>
        <a:lstStyle/>
        <a:p>
          <a:endParaRPr lang="ru-RU"/>
        </a:p>
      </dgm:t>
    </dgm:pt>
    <dgm:pt modelId="{44FE9026-C10A-40AD-B069-B4F33A793E7D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Комплексное развитие Семикаракорского городского поселения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4B4641-D786-42A2-A43E-4FF03AB651D0}" type="parTrans" cxnId="{F950A15C-1817-42BA-9028-5458709314AC}">
      <dgm:prSet/>
      <dgm:spPr/>
      <dgm:t>
        <a:bodyPr/>
        <a:lstStyle/>
        <a:p>
          <a:endParaRPr lang="ru-RU"/>
        </a:p>
      </dgm:t>
    </dgm:pt>
    <dgm:pt modelId="{3B427B05-DD84-425B-AA2C-296F3237A60F}" type="sibTrans" cxnId="{F950A15C-1817-42BA-9028-5458709314AC}">
      <dgm:prSet/>
      <dgm:spPr/>
      <dgm:t>
        <a:bodyPr/>
        <a:lstStyle/>
        <a:p>
          <a:endParaRPr lang="ru-RU"/>
        </a:p>
      </dgm:t>
    </dgm:pt>
    <dgm:pt modelId="{80A0AE88-1EC7-4F78-A2E8-D1C2B7F13B3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культуры и досуга</a:t>
          </a:r>
        </a:p>
      </dgm:t>
    </dgm:pt>
    <dgm:pt modelId="{A17F9DD6-B0A5-4F07-8392-411C12D45D85}" type="parTrans" cxnId="{9F648689-C002-4736-A521-43F9DD43453F}">
      <dgm:prSet/>
      <dgm:spPr/>
      <dgm:t>
        <a:bodyPr/>
        <a:lstStyle/>
        <a:p>
          <a:endParaRPr lang="ru-RU"/>
        </a:p>
      </dgm:t>
    </dgm:pt>
    <dgm:pt modelId="{5F2628C2-AD1E-42EB-B411-3EFB33A79EEF}" type="sibTrans" cxnId="{9F648689-C002-4736-A521-43F9DD43453F}">
      <dgm:prSet/>
      <dgm:spPr/>
      <dgm:t>
        <a:bodyPr/>
        <a:lstStyle/>
        <a:p>
          <a:endParaRPr lang="ru-RU"/>
        </a:p>
      </dgm:t>
    </dgm:pt>
    <dgm:pt modelId="{EC4107D7-2098-4F40-A366-CC83E6FC7DAB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современной городской среды на территории Семикаракорского городского поселения</a:t>
          </a:r>
        </a:p>
      </dgm:t>
    </dgm:pt>
    <dgm:pt modelId="{2C720974-BA93-4A65-8388-AE5E5C59C82F}" type="parTrans" cxnId="{CFE7B60A-8605-4EF7-846B-EDA3FF6585E3}">
      <dgm:prSet/>
      <dgm:spPr/>
      <dgm:t>
        <a:bodyPr/>
        <a:lstStyle/>
        <a:p>
          <a:endParaRPr lang="ru-RU"/>
        </a:p>
      </dgm:t>
    </dgm:pt>
    <dgm:pt modelId="{64534EAA-384A-4CA4-A6A2-9F526B0F25CB}" type="sibTrans" cxnId="{CFE7B60A-8605-4EF7-846B-EDA3FF6585E3}">
      <dgm:prSet/>
      <dgm:spPr/>
      <dgm:t>
        <a:bodyPr/>
        <a:lstStyle/>
        <a:p>
          <a:endParaRPr lang="ru-RU"/>
        </a:p>
      </dgm:t>
    </dgm:pt>
    <dgm:pt modelId="{5925F97C-96BF-4273-A223-69271D46383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Информационное общество</a:t>
          </a:r>
        </a:p>
      </dgm:t>
    </dgm:pt>
    <dgm:pt modelId="{A3463B03-7284-44F0-94A4-DD974D626610}" type="parTrans" cxnId="{CA2DB4B7-0B72-4FE2-8F7F-5EE06C847331}">
      <dgm:prSet/>
      <dgm:spPr/>
      <dgm:t>
        <a:bodyPr/>
        <a:lstStyle/>
        <a:p>
          <a:endParaRPr lang="ru-RU"/>
        </a:p>
      </dgm:t>
    </dgm:pt>
    <dgm:pt modelId="{3D870DFA-38CC-46E3-A5C3-6A0268460997}" type="sibTrans" cxnId="{CA2DB4B7-0B72-4FE2-8F7F-5EE06C847331}">
      <dgm:prSet/>
      <dgm:spPr/>
      <dgm:t>
        <a:bodyPr/>
        <a:lstStyle/>
        <a:p>
          <a:endParaRPr lang="ru-RU"/>
        </a:p>
      </dgm:t>
    </dgm:pt>
    <dgm:pt modelId="{27D6890B-722D-425C-88EA-5D87B2D0005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Молодежь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г.Семикаракорска</a:t>
          </a:r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F70272-AC68-41A0-B95F-D17AB2D6720F}" type="parTrans" cxnId="{8A1B3CA2-7884-4682-B392-B925C9086804}">
      <dgm:prSet/>
      <dgm:spPr/>
      <dgm:t>
        <a:bodyPr/>
        <a:lstStyle/>
        <a:p>
          <a:endParaRPr lang="ru-RU"/>
        </a:p>
      </dgm:t>
    </dgm:pt>
    <dgm:pt modelId="{DAA3B11F-9808-4CF2-A6D5-3A320D948C15}" type="sibTrans" cxnId="{8A1B3CA2-7884-4682-B392-B925C9086804}">
      <dgm:prSet/>
      <dgm:spPr/>
      <dgm:t>
        <a:bodyPr/>
        <a:lstStyle/>
        <a:p>
          <a:endParaRPr lang="ru-RU"/>
        </a:p>
      </dgm:t>
    </dgm:pt>
    <dgm:pt modelId="{12F3AD26-7E3F-4E41-890E-D6932517B221}" type="pres">
      <dgm:prSet presAssocID="{DC7CA94E-BC44-4A72-99FA-1FBB17DEA6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7B778-89B9-4AF3-9592-6A68A2BBFC47}" type="pres">
      <dgm:prSet presAssocID="{76C29F89-E846-4B3C-9583-5443E641F12B}" presName="parentLin" presStyleCnt="0"/>
      <dgm:spPr/>
    </dgm:pt>
    <dgm:pt modelId="{6EB2D841-087A-4DD0-92E1-8F0F9A1E78EA}" type="pres">
      <dgm:prSet presAssocID="{76C29F89-E846-4B3C-9583-5443E641F12B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CBA178CF-F041-461A-A970-81A7CAD9765A}" type="pres">
      <dgm:prSet presAssocID="{76C29F89-E846-4B3C-9583-5443E641F12B}" presName="parentText" presStyleLbl="node1" presStyleIdx="0" presStyleCnt="11" custScaleX="142857" custScaleY="63316" custLinFactNeighborX="-70833" custLinFactNeighborY="17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C996-C763-4744-B031-4F33BC463564}" type="pres">
      <dgm:prSet presAssocID="{76C29F89-E846-4B3C-9583-5443E641F12B}" presName="negativeSpace" presStyleCnt="0"/>
      <dgm:spPr/>
    </dgm:pt>
    <dgm:pt modelId="{C3EB9474-D1E6-4ECC-AA37-6B2E63283F81}" type="pres">
      <dgm:prSet presAssocID="{76C29F89-E846-4B3C-9583-5443E641F12B}" presName="childText" presStyleLbl="conFgAcc1" presStyleIdx="0" presStyleCnt="11">
        <dgm:presLayoutVars>
          <dgm:bulletEnabled val="1"/>
        </dgm:presLayoutVars>
      </dgm:prSet>
      <dgm:spPr/>
    </dgm:pt>
    <dgm:pt modelId="{9261EB00-A01C-4506-A0DE-7554F6B0A03F}" type="pres">
      <dgm:prSet presAssocID="{06213760-58AF-4764-947D-E466EC72E98E}" presName="spaceBetweenRectangles" presStyleCnt="0"/>
      <dgm:spPr/>
    </dgm:pt>
    <dgm:pt modelId="{FC800925-4CBE-442F-83AE-3191B1162DFD}" type="pres">
      <dgm:prSet presAssocID="{C275F2A2-DFFA-4E29-B1C4-9E91317A1A5C}" presName="parentLin" presStyleCnt="0"/>
      <dgm:spPr/>
    </dgm:pt>
    <dgm:pt modelId="{829AA84D-AEE8-40C0-85FD-9C15DE1B1A11}" type="pres">
      <dgm:prSet presAssocID="{C275F2A2-DFFA-4E29-B1C4-9E91317A1A5C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B6163B7B-9602-4A87-928F-405AB2AE2B4B}" type="pres">
      <dgm:prSet presAssocID="{C275F2A2-DFFA-4E29-B1C4-9E91317A1A5C}" presName="parentText" presStyleLbl="node1" presStyleIdx="1" presStyleCnt="11" custScaleX="142857" custScaleY="65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7E624-4375-489B-8DAF-FEA513A817E3}" type="pres">
      <dgm:prSet presAssocID="{C275F2A2-DFFA-4E29-B1C4-9E91317A1A5C}" presName="negativeSpace" presStyleCnt="0"/>
      <dgm:spPr/>
    </dgm:pt>
    <dgm:pt modelId="{68A8992D-1EAA-435A-9414-3F57F16E7473}" type="pres">
      <dgm:prSet presAssocID="{C275F2A2-DFFA-4E29-B1C4-9E91317A1A5C}" presName="childText" presStyleLbl="conFgAcc1" presStyleIdx="1" presStyleCnt="11">
        <dgm:presLayoutVars>
          <dgm:bulletEnabled val="1"/>
        </dgm:presLayoutVars>
      </dgm:prSet>
      <dgm:spPr/>
    </dgm:pt>
    <dgm:pt modelId="{45AC7587-CCFF-4A49-91B1-A2A762B1A85A}" type="pres">
      <dgm:prSet presAssocID="{71F12654-4378-403F-9FFA-D3130C10A8F0}" presName="spaceBetweenRectangles" presStyleCnt="0"/>
      <dgm:spPr/>
    </dgm:pt>
    <dgm:pt modelId="{DCADE2C6-663F-4CDF-A638-57875AEADDA4}" type="pres">
      <dgm:prSet presAssocID="{520F1B3F-8250-47B3-9098-1823D62F2CE3}" presName="parentLin" presStyleCnt="0"/>
      <dgm:spPr/>
    </dgm:pt>
    <dgm:pt modelId="{2212ECCB-7D66-4342-AA77-1A9783E97120}" type="pres">
      <dgm:prSet presAssocID="{520F1B3F-8250-47B3-9098-1823D62F2CE3}" presName="parentLeftMargin" presStyleLbl="node1" presStyleIdx="1" presStyleCnt="11"/>
      <dgm:spPr/>
      <dgm:t>
        <a:bodyPr/>
        <a:lstStyle/>
        <a:p>
          <a:endParaRPr lang="ru-RU"/>
        </a:p>
      </dgm:t>
    </dgm:pt>
    <dgm:pt modelId="{69EB7AD9-5FF7-437A-A2C9-51DCAA4108F4}" type="pres">
      <dgm:prSet presAssocID="{520F1B3F-8250-47B3-9098-1823D62F2CE3}" presName="parentText" presStyleLbl="node1" presStyleIdx="2" presStyleCnt="11" custScaleX="142857" custScaleY="52698" custLinFactNeighborX="-89067" custLinFactNeighborY="-20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453C-F0D6-4955-B631-D0DCB0CB5E99}" type="pres">
      <dgm:prSet presAssocID="{520F1B3F-8250-47B3-9098-1823D62F2CE3}" presName="negativeSpace" presStyleCnt="0"/>
      <dgm:spPr/>
    </dgm:pt>
    <dgm:pt modelId="{CEE83990-4AEC-415C-9C3F-F61BC0DD3B99}" type="pres">
      <dgm:prSet presAssocID="{520F1B3F-8250-47B3-9098-1823D62F2CE3}" presName="childText" presStyleLbl="conFgAcc1" presStyleIdx="2" presStyleCnt="11">
        <dgm:presLayoutVars>
          <dgm:bulletEnabled val="1"/>
        </dgm:presLayoutVars>
      </dgm:prSet>
      <dgm:spPr/>
    </dgm:pt>
    <dgm:pt modelId="{1D70636B-987E-42BC-8A59-969915F060C3}" type="pres">
      <dgm:prSet presAssocID="{A608A31B-E56F-4A27-B33D-3FA9A13BF033}" presName="spaceBetweenRectangles" presStyleCnt="0"/>
      <dgm:spPr/>
    </dgm:pt>
    <dgm:pt modelId="{EB0DE9BD-ADBE-463A-8DFF-9A5C6247CA07}" type="pres">
      <dgm:prSet presAssocID="{8578CA53-7BBA-4447-A133-DC98CC54FAF7}" presName="parentLin" presStyleCnt="0"/>
      <dgm:spPr/>
    </dgm:pt>
    <dgm:pt modelId="{E06F49C0-13C5-40BD-A00D-F32A4F5E8FD6}" type="pres">
      <dgm:prSet presAssocID="{8578CA53-7BBA-4447-A133-DC98CC54FAF7}" presName="parentLeftMargin" presStyleLbl="node1" presStyleIdx="2" presStyleCnt="11"/>
      <dgm:spPr/>
      <dgm:t>
        <a:bodyPr/>
        <a:lstStyle/>
        <a:p>
          <a:endParaRPr lang="ru-RU"/>
        </a:p>
      </dgm:t>
    </dgm:pt>
    <dgm:pt modelId="{FE612FDE-482D-486F-91E5-2738BCD71CCC}" type="pres">
      <dgm:prSet presAssocID="{8578CA53-7BBA-4447-A133-DC98CC54FAF7}" presName="parentText" presStyleLbl="node1" presStyleIdx="3" presStyleCnt="1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F67-84F4-43D8-B7C1-8829336422D5}" type="pres">
      <dgm:prSet presAssocID="{8578CA53-7BBA-4447-A133-DC98CC54FAF7}" presName="negativeSpace" presStyleCnt="0"/>
      <dgm:spPr/>
    </dgm:pt>
    <dgm:pt modelId="{45B0D8C7-41BB-41F8-97CB-835190A2BB22}" type="pres">
      <dgm:prSet presAssocID="{8578CA53-7BBA-4447-A133-DC98CC54FAF7}" presName="childText" presStyleLbl="conFgAcc1" presStyleIdx="3" presStyleCnt="11">
        <dgm:presLayoutVars>
          <dgm:bulletEnabled val="1"/>
        </dgm:presLayoutVars>
      </dgm:prSet>
      <dgm:spPr/>
    </dgm:pt>
    <dgm:pt modelId="{9D8373C7-C025-41A0-9A0E-D031387DEFA7}" type="pres">
      <dgm:prSet presAssocID="{42EDCA91-3EE8-4839-98D6-CD18C9EF0531}" presName="spaceBetweenRectangles" presStyleCnt="0"/>
      <dgm:spPr/>
    </dgm:pt>
    <dgm:pt modelId="{2F5CACCE-F9C0-48C7-B277-9FF37935F929}" type="pres">
      <dgm:prSet presAssocID="{FE07C04A-1FCE-4114-9EF7-4BD383DE7DAD}" presName="parentLin" presStyleCnt="0"/>
      <dgm:spPr/>
    </dgm:pt>
    <dgm:pt modelId="{DADEC2EF-1199-41A6-83EA-5B47E11D812D}" type="pres">
      <dgm:prSet presAssocID="{FE07C04A-1FCE-4114-9EF7-4BD383DE7DAD}" presName="parentLeftMargin" presStyleLbl="node1" presStyleIdx="3" presStyleCnt="11"/>
      <dgm:spPr/>
      <dgm:t>
        <a:bodyPr/>
        <a:lstStyle/>
        <a:p>
          <a:endParaRPr lang="ru-RU"/>
        </a:p>
      </dgm:t>
    </dgm:pt>
    <dgm:pt modelId="{3DAFDEAB-88D6-457A-AC1D-AA46705CF5EE}" type="pres">
      <dgm:prSet presAssocID="{FE07C04A-1FCE-4114-9EF7-4BD383DE7DAD}" presName="parentText" presStyleLbl="node1" presStyleIdx="4" presStyleCnt="11" custScaleX="142857" custLinFactX="-521" custLinFactNeighborX="-100000" custLinFactNeighborY="-16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70AB-79D8-4A1B-9219-673CDF813FBB}" type="pres">
      <dgm:prSet presAssocID="{FE07C04A-1FCE-4114-9EF7-4BD383DE7DAD}" presName="negativeSpace" presStyleCnt="0"/>
      <dgm:spPr/>
    </dgm:pt>
    <dgm:pt modelId="{CC92380D-325B-44B4-A2B1-B93B76393D10}" type="pres">
      <dgm:prSet presAssocID="{FE07C04A-1FCE-4114-9EF7-4BD383DE7DAD}" presName="childText" presStyleLbl="conFgAcc1" presStyleIdx="4" presStyleCnt="11">
        <dgm:presLayoutVars>
          <dgm:bulletEnabled val="1"/>
        </dgm:presLayoutVars>
      </dgm:prSet>
      <dgm:spPr/>
    </dgm:pt>
    <dgm:pt modelId="{16473AFA-5AC8-47C4-B463-B0FA5A545168}" type="pres">
      <dgm:prSet presAssocID="{9FF3F95F-12D6-404A-A077-FED7D954340A}" presName="spaceBetweenRectangles" presStyleCnt="0"/>
      <dgm:spPr/>
    </dgm:pt>
    <dgm:pt modelId="{4903EA4B-B167-48E8-96E8-4749060D9E4A}" type="pres">
      <dgm:prSet presAssocID="{86BEA324-84D1-4734-8684-AC30B8729768}" presName="parentLin" presStyleCnt="0"/>
      <dgm:spPr/>
    </dgm:pt>
    <dgm:pt modelId="{299A887C-57D2-49E5-9BFE-14FC8F219D08}" type="pres">
      <dgm:prSet presAssocID="{86BEA324-84D1-4734-8684-AC30B8729768}" presName="parentLeftMargin" presStyleLbl="node1" presStyleIdx="4" presStyleCnt="11"/>
      <dgm:spPr/>
      <dgm:t>
        <a:bodyPr/>
        <a:lstStyle/>
        <a:p>
          <a:endParaRPr lang="ru-RU"/>
        </a:p>
      </dgm:t>
    </dgm:pt>
    <dgm:pt modelId="{D4077C62-63A7-4B49-8384-137E2EAD5759}" type="pres">
      <dgm:prSet presAssocID="{86BEA324-84D1-4734-8684-AC30B8729768}" presName="parentText" presStyleLbl="node1" presStyleIdx="5" presStyleCnt="11" custScaleX="142857" custLinFactNeighborX="-16132" custLinFactNeighborY="5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0EF0B-7BA2-4BDB-95B4-DD6A7B897BB1}" type="pres">
      <dgm:prSet presAssocID="{86BEA324-84D1-4734-8684-AC30B8729768}" presName="negativeSpace" presStyleCnt="0"/>
      <dgm:spPr/>
    </dgm:pt>
    <dgm:pt modelId="{BFB397DD-8D0D-4C46-ABD4-74335D0D2C5F}" type="pres">
      <dgm:prSet presAssocID="{86BEA324-84D1-4734-8684-AC30B8729768}" presName="childText" presStyleLbl="conFgAcc1" presStyleIdx="5" presStyleCnt="11">
        <dgm:presLayoutVars>
          <dgm:bulletEnabled val="1"/>
        </dgm:presLayoutVars>
      </dgm:prSet>
      <dgm:spPr/>
    </dgm:pt>
    <dgm:pt modelId="{5D5EE724-A15C-4355-B2E8-27F573E6BEDB}" type="pres">
      <dgm:prSet presAssocID="{2294618F-94A1-4E5D-816D-9A769B4D6018}" presName="spaceBetweenRectangles" presStyleCnt="0"/>
      <dgm:spPr/>
    </dgm:pt>
    <dgm:pt modelId="{8E3F8D36-02DA-44AD-88FF-8146FF7D4417}" type="pres">
      <dgm:prSet presAssocID="{44FE9026-C10A-40AD-B069-B4F33A793E7D}" presName="parentLin" presStyleCnt="0"/>
      <dgm:spPr/>
    </dgm:pt>
    <dgm:pt modelId="{A941948D-9E72-4E20-A864-342CE9D63D2D}" type="pres">
      <dgm:prSet presAssocID="{44FE9026-C10A-40AD-B069-B4F33A793E7D}" presName="parentLeftMargin" presStyleLbl="node1" presStyleIdx="5" presStyleCnt="11"/>
      <dgm:spPr/>
      <dgm:t>
        <a:bodyPr/>
        <a:lstStyle/>
        <a:p>
          <a:endParaRPr lang="ru-RU"/>
        </a:p>
      </dgm:t>
    </dgm:pt>
    <dgm:pt modelId="{9DD45381-CAD9-4851-B7D9-85B262B112BF}" type="pres">
      <dgm:prSet presAssocID="{44FE9026-C10A-40AD-B069-B4F33A793E7D}" presName="parentText" presStyleLbl="node1" presStyleIdx="6" presStyleCnt="11" custScaleX="142857" custLinFactX="-521" custLinFactNeighborX="-100000" custLinFactNeighborY="5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7A41-838B-4BDA-8C57-F87EB47B6555}" type="pres">
      <dgm:prSet presAssocID="{44FE9026-C10A-40AD-B069-B4F33A793E7D}" presName="negativeSpace" presStyleCnt="0"/>
      <dgm:spPr/>
    </dgm:pt>
    <dgm:pt modelId="{0C314F67-8BD6-4C30-B829-A7A9877B5044}" type="pres">
      <dgm:prSet presAssocID="{44FE9026-C10A-40AD-B069-B4F33A793E7D}" presName="childText" presStyleLbl="conFgAcc1" presStyleIdx="6" presStyleCnt="11">
        <dgm:presLayoutVars>
          <dgm:bulletEnabled val="1"/>
        </dgm:presLayoutVars>
      </dgm:prSet>
      <dgm:spPr/>
    </dgm:pt>
    <dgm:pt modelId="{E87623C7-42A0-49EA-A0C8-FF53C7E8A910}" type="pres">
      <dgm:prSet presAssocID="{3B427B05-DD84-425B-AA2C-296F3237A60F}" presName="spaceBetweenRectangles" presStyleCnt="0"/>
      <dgm:spPr/>
    </dgm:pt>
    <dgm:pt modelId="{C1C8812E-5A2D-4690-881F-C8270C1F90A6}" type="pres">
      <dgm:prSet presAssocID="{80A0AE88-1EC7-4F78-A2E8-D1C2B7F13B31}" presName="parentLin" presStyleCnt="0"/>
      <dgm:spPr/>
    </dgm:pt>
    <dgm:pt modelId="{269BF41B-AF5F-42CC-8A67-7A7E9230F7EA}" type="pres">
      <dgm:prSet presAssocID="{80A0AE88-1EC7-4F78-A2E8-D1C2B7F13B31}" presName="parentLeftMargin" presStyleLbl="node1" presStyleIdx="6" presStyleCnt="11"/>
      <dgm:spPr/>
      <dgm:t>
        <a:bodyPr/>
        <a:lstStyle/>
        <a:p>
          <a:endParaRPr lang="ru-RU"/>
        </a:p>
      </dgm:t>
    </dgm:pt>
    <dgm:pt modelId="{E9C3829B-39BF-4E11-B0F4-0C16D46356B6}" type="pres">
      <dgm:prSet presAssocID="{80A0AE88-1EC7-4F78-A2E8-D1C2B7F13B31}" presName="parentText" presStyleLbl="node1" presStyleIdx="7" presStyleCnt="11" custScaleX="142857" custLinFactX="-521" custLinFactNeighborX="-100000" custLinFactNeighborY="-15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BEEFD-7638-44EB-9FF0-09C7C43E0BD5}" type="pres">
      <dgm:prSet presAssocID="{80A0AE88-1EC7-4F78-A2E8-D1C2B7F13B31}" presName="negativeSpace" presStyleCnt="0"/>
      <dgm:spPr/>
    </dgm:pt>
    <dgm:pt modelId="{C4618B7E-DA9D-4E43-9361-2FF02980DAA1}" type="pres">
      <dgm:prSet presAssocID="{80A0AE88-1EC7-4F78-A2E8-D1C2B7F13B31}" presName="childText" presStyleLbl="conFgAcc1" presStyleIdx="7" presStyleCnt="11">
        <dgm:presLayoutVars>
          <dgm:bulletEnabled val="1"/>
        </dgm:presLayoutVars>
      </dgm:prSet>
      <dgm:spPr/>
    </dgm:pt>
    <dgm:pt modelId="{882AF77F-C667-4F5C-A266-708BB3A53DEC}" type="pres">
      <dgm:prSet presAssocID="{5F2628C2-AD1E-42EB-B411-3EFB33A79EEF}" presName="spaceBetweenRectangles" presStyleCnt="0"/>
      <dgm:spPr/>
    </dgm:pt>
    <dgm:pt modelId="{230B065B-F5B3-4447-9A4D-93E4C535A4CB}" type="pres">
      <dgm:prSet presAssocID="{EC4107D7-2098-4F40-A366-CC83E6FC7DAB}" presName="parentLin" presStyleCnt="0"/>
      <dgm:spPr/>
    </dgm:pt>
    <dgm:pt modelId="{5D0D08DE-3466-4FFB-9ADD-740A4F95D117}" type="pres">
      <dgm:prSet presAssocID="{EC4107D7-2098-4F40-A366-CC83E6FC7DAB}" presName="parentLeftMargin" presStyleLbl="node1" presStyleIdx="7" presStyleCnt="11"/>
      <dgm:spPr/>
      <dgm:t>
        <a:bodyPr/>
        <a:lstStyle/>
        <a:p>
          <a:endParaRPr lang="ru-RU"/>
        </a:p>
      </dgm:t>
    </dgm:pt>
    <dgm:pt modelId="{A18DC312-34CE-46D1-B969-D82E13DC5E39}" type="pres">
      <dgm:prSet presAssocID="{EC4107D7-2098-4F40-A366-CC83E6FC7DAB}" presName="parentText" presStyleLbl="node1" presStyleIdx="8" presStyleCnt="11" custScaleX="142857" custLinFactNeighborX="-89067" custLinFactNeighborY="-368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2D887-EFC2-4455-BBDA-4DFED2772865}" type="pres">
      <dgm:prSet presAssocID="{EC4107D7-2098-4F40-A366-CC83E6FC7DAB}" presName="negativeSpace" presStyleCnt="0"/>
      <dgm:spPr/>
    </dgm:pt>
    <dgm:pt modelId="{DC89F264-E56F-4355-99EB-BC824C30C55D}" type="pres">
      <dgm:prSet presAssocID="{EC4107D7-2098-4F40-A366-CC83E6FC7DAB}" presName="childText" presStyleLbl="conFgAcc1" presStyleIdx="8" presStyleCnt="11">
        <dgm:presLayoutVars>
          <dgm:bulletEnabled val="1"/>
        </dgm:presLayoutVars>
      </dgm:prSet>
      <dgm:spPr/>
    </dgm:pt>
    <dgm:pt modelId="{11688526-D12E-4D20-AF2F-C7875A0DE9C1}" type="pres">
      <dgm:prSet presAssocID="{64534EAA-384A-4CA4-A6A2-9F526B0F25CB}" presName="spaceBetweenRectangles" presStyleCnt="0"/>
      <dgm:spPr/>
    </dgm:pt>
    <dgm:pt modelId="{154EFB4B-9825-4900-A73B-86A4D20ECE7F}" type="pres">
      <dgm:prSet presAssocID="{5925F97C-96BF-4273-A223-69271D463835}" presName="parentLin" presStyleCnt="0"/>
      <dgm:spPr/>
    </dgm:pt>
    <dgm:pt modelId="{D2A5360F-7EEC-43C7-BBE3-ECB6DA961617}" type="pres">
      <dgm:prSet presAssocID="{5925F97C-96BF-4273-A223-69271D463835}" presName="parentLeftMargin" presStyleLbl="node1" presStyleIdx="8" presStyleCnt="11"/>
      <dgm:spPr/>
      <dgm:t>
        <a:bodyPr/>
        <a:lstStyle/>
        <a:p>
          <a:endParaRPr lang="ru-RU"/>
        </a:p>
      </dgm:t>
    </dgm:pt>
    <dgm:pt modelId="{90B0A56A-254A-4F8F-B9CA-F0DFE367C95C}" type="pres">
      <dgm:prSet presAssocID="{5925F97C-96BF-4273-A223-69271D463835}" presName="parentText" presStyleLbl="node1" presStyleIdx="9" presStyleCnt="1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B09C7-C301-4A61-9F45-A4121CF3D021}" type="pres">
      <dgm:prSet presAssocID="{5925F97C-96BF-4273-A223-69271D463835}" presName="negativeSpace" presStyleCnt="0"/>
      <dgm:spPr/>
    </dgm:pt>
    <dgm:pt modelId="{66E160E4-2AC6-4A4B-8B3C-FA53178FBD01}" type="pres">
      <dgm:prSet presAssocID="{5925F97C-96BF-4273-A223-69271D463835}" presName="childText" presStyleLbl="conFgAcc1" presStyleIdx="9" presStyleCnt="11">
        <dgm:presLayoutVars>
          <dgm:bulletEnabled val="1"/>
        </dgm:presLayoutVars>
      </dgm:prSet>
      <dgm:spPr/>
    </dgm:pt>
    <dgm:pt modelId="{CDE26895-FEAD-4A5C-9EDF-CB44B5D2407B}" type="pres">
      <dgm:prSet presAssocID="{3D870DFA-38CC-46E3-A5C3-6A0268460997}" presName="spaceBetweenRectangles" presStyleCnt="0"/>
      <dgm:spPr/>
    </dgm:pt>
    <dgm:pt modelId="{F17414D6-A9FA-4578-9A7C-EC717CE932AF}" type="pres">
      <dgm:prSet presAssocID="{27D6890B-722D-425C-88EA-5D87B2D00050}" presName="parentLin" presStyleCnt="0"/>
      <dgm:spPr/>
    </dgm:pt>
    <dgm:pt modelId="{F6AC062F-CB19-4FCF-A26C-770AA8FABCB3}" type="pres">
      <dgm:prSet presAssocID="{27D6890B-722D-425C-88EA-5D87B2D00050}" presName="parentLeftMargin" presStyleLbl="node1" presStyleIdx="9" presStyleCnt="11"/>
      <dgm:spPr/>
      <dgm:t>
        <a:bodyPr/>
        <a:lstStyle/>
        <a:p>
          <a:endParaRPr lang="ru-RU"/>
        </a:p>
      </dgm:t>
    </dgm:pt>
    <dgm:pt modelId="{6C43C45A-77B5-4485-8EB6-8939DB2DCD7E}" type="pres">
      <dgm:prSet presAssocID="{27D6890B-722D-425C-88EA-5D87B2D0005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67E64-9BA6-4C34-9412-62841C432BBB}" type="pres">
      <dgm:prSet presAssocID="{27D6890B-722D-425C-88EA-5D87B2D00050}" presName="negativeSpace" presStyleCnt="0"/>
      <dgm:spPr/>
    </dgm:pt>
    <dgm:pt modelId="{2B1D2311-D775-4CAB-A63D-EA4E6EB6ACEA}" type="pres">
      <dgm:prSet presAssocID="{27D6890B-722D-425C-88EA-5D87B2D00050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E2986AB0-3578-4B39-B6A3-6AF1C9B8405A}" type="presOf" srcId="{EC4107D7-2098-4F40-A366-CC83E6FC7DAB}" destId="{5D0D08DE-3466-4FFB-9ADD-740A4F95D117}" srcOrd="0" destOrd="0" presId="urn:microsoft.com/office/officeart/2005/8/layout/list1"/>
    <dgm:cxn modelId="{93F029D0-2129-4323-8722-5AC577B17C5B}" type="presOf" srcId="{86BEA324-84D1-4734-8684-AC30B8729768}" destId="{299A887C-57D2-49E5-9BFE-14FC8F219D08}" srcOrd="0" destOrd="0" presId="urn:microsoft.com/office/officeart/2005/8/layout/list1"/>
    <dgm:cxn modelId="{0E2FFC42-CF0B-4FDE-8E1F-93343B38B621}" type="presOf" srcId="{76C29F89-E846-4B3C-9583-5443E641F12B}" destId="{CBA178CF-F041-461A-A970-81A7CAD9765A}" srcOrd="1" destOrd="0" presId="urn:microsoft.com/office/officeart/2005/8/layout/list1"/>
    <dgm:cxn modelId="{1689D6A3-77C8-45AE-81B8-481CE136FAA0}" type="presOf" srcId="{C275F2A2-DFFA-4E29-B1C4-9E91317A1A5C}" destId="{B6163B7B-9602-4A87-928F-405AB2AE2B4B}" srcOrd="1" destOrd="0" presId="urn:microsoft.com/office/officeart/2005/8/layout/list1"/>
    <dgm:cxn modelId="{7B937295-4981-4083-8E8E-6A506E801952}" type="presOf" srcId="{C275F2A2-DFFA-4E29-B1C4-9E91317A1A5C}" destId="{829AA84D-AEE8-40C0-85FD-9C15DE1B1A11}" srcOrd="0" destOrd="0" presId="urn:microsoft.com/office/officeart/2005/8/layout/list1"/>
    <dgm:cxn modelId="{B3D1EA13-3610-46EB-A43B-C182F42AB362}" srcId="{DC7CA94E-BC44-4A72-99FA-1FBB17DEA647}" destId="{86BEA324-84D1-4734-8684-AC30B8729768}" srcOrd="5" destOrd="0" parTransId="{59791F8B-BA17-467C-8EDB-2EDAC314E78E}" sibTransId="{2294618F-94A1-4E5D-816D-9A769B4D6018}"/>
    <dgm:cxn modelId="{9DA0890C-BCDD-4E5A-B911-3833DF379B15}" type="presOf" srcId="{8578CA53-7BBA-4447-A133-DC98CC54FAF7}" destId="{E06F49C0-13C5-40BD-A00D-F32A4F5E8FD6}" srcOrd="0" destOrd="0" presId="urn:microsoft.com/office/officeart/2005/8/layout/list1"/>
    <dgm:cxn modelId="{4EB92B96-CC80-401B-A8DC-F74B6932A4BB}" type="presOf" srcId="{EC4107D7-2098-4F40-A366-CC83E6FC7DAB}" destId="{A18DC312-34CE-46D1-B969-D82E13DC5E39}" srcOrd="1" destOrd="0" presId="urn:microsoft.com/office/officeart/2005/8/layout/list1"/>
    <dgm:cxn modelId="{0C92CA0A-6553-42F2-8E06-8B23E6658354}" type="presOf" srcId="{27D6890B-722D-425C-88EA-5D87B2D00050}" destId="{F6AC062F-CB19-4FCF-A26C-770AA8FABCB3}" srcOrd="0" destOrd="0" presId="urn:microsoft.com/office/officeart/2005/8/layout/list1"/>
    <dgm:cxn modelId="{1F868013-545B-4DF2-97F9-59606B8F754E}" srcId="{DC7CA94E-BC44-4A72-99FA-1FBB17DEA647}" destId="{FE07C04A-1FCE-4114-9EF7-4BD383DE7DAD}" srcOrd="4" destOrd="0" parTransId="{EE0F56A4-BEDC-402F-B070-8994ECB44114}" sibTransId="{9FF3F95F-12D6-404A-A077-FED7D954340A}"/>
    <dgm:cxn modelId="{CA2DB4B7-0B72-4FE2-8F7F-5EE06C847331}" srcId="{DC7CA94E-BC44-4A72-99FA-1FBB17DEA647}" destId="{5925F97C-96BF-4273-A223-69271D463835}" srcOrd="9" destOrd="0" parTransId="{A3463B03-7284-44F0-94A4-DD974D626610}" sibTransId="{3D870DFA-38CC-46E3-A5C3-6A0268460997}"/>
    <dgm:cxn modelId="{D82E2759-6EC4-45C9-A6CB-ECB7FF2B47BE}" type="presOf" srcId="{44FE9026-C10A-40AD-B069-B4F33A793E7D}" destId="{A941948D-9E72-4E20-A864-342CE9D63D2D}" srcOrd="0" destOrd="0" presId="urn:microsoft.com/office/officeart/2005/8/layout/list1"/>
    <dgm:cxn modelId="{F950A15C-1817-42BA-9028-5458709314AC}" srcId="{DC7CA94E-BC44-4A72-99FA-1FBB17DEA647}" destId="{44FE9026-C10A-40AD-B069-B4F33A793E7D}" srcOrd="6" destOrd="0" parTransId="{2C4B4641-D786-42A2-A43E-4FF03AB651D0}" sibTransId="{3B427B05-DD84-425B-AA2C-296F3237A60F}"/>
    <dgm:cxn modelId="{5ED695F3-9C00-4E5A-BB7A-9495C69A6140}" type="presOf" srcId="{80A0AE88-1EC7-4F78-A2E8-D1C2B7F13B31}" destId="{269BF41B-AF5F-42CC-8A67-7A7E9230F7EA}" srcOrd="0" destOrd="0" presId="urn:microsoft.com/office/officeart/2005/8/layout/list1"/>
    <dgm:cxn modelId="{718A3D69-DED1-4F36-A3AC-E7A930107FC7}" type="presOf" srcId="{520F1B3F-8250-47B3-9098-1823D62F2CE3}" destId="{69EB7AD9-5FF7-437A-A2C9-51DCAA4108F4}" srcOrd="1" destOrd="0" presId="urn:microsoft.com/office/officeart/2005/8/layout/list1"/>
    <dgm:cxn modelId="{EB32E11A-F4CF-481D-8D4B-8D4E4CB73705}" type="presOf" srcId="{86BEA324-84D1-4734-8684-AC30B8729768}" destId="{D4077C62-63A7-4B49-8384-137E2EAD5759}" srcOrd="1" destOrd="0" presId="urn:microsoft.com/office/officeart/2005/8/layout/list1"/>
    <dgm:cxn modelId="{E9EEFA64-BE05-42CE-A978-4F646AB38BE7}" type="presOf" srcId="{80A0AE88-1EC7-4F78-A2E8-D1C2B7F13B31}" destId="{E9C3829B-39BF-4E11-B0F4-0C16D46356B6}" srcOrd="1" destOrd="0" presId="urn:microsoft.com/office/officeart/2005/8/layout/list1"/>
    <dgm:cxn modelId="{92806B8C-52DB-4D6B-88F9-66152DFE6948}" type="presOf" srcId="{5925F97C-96BF-4273-A223-69271D463835}" destId="{D2A5360F-7EEC-43C7-BBE3-ECB6DA961617}" srcOrd="0" destOrd="0" presId="urn:microsoft.com/office/officeart/2005/8/layout/list1"/>
    <dgm:cxn modelId="{10052571-C3A0-433E-AE2E-BBB8B9D0B08C}" srcId="{DC7CA94E-BC44-4A72-99FA-1FBB17DEA647}" destId="{520F1B3F-8250-47B3-9098-1823D62F2CE3}" srcOrd="2" destOrd="0" parTransId="{7917B17F-A6EB-464E-9396-1176E5795E1D}" sibTransId="{A608A31B-E56F-4A27-B33D-3FA9A13BF033}"/>
    <dgm:cxn modelId="{E5F04764-7660-4A41-B582-AB97A3C60880}" srcId="{DC7CA94E-BC44-4A72-99FA-1FBB17DEA647}" destId="{8578CA53-7BBA-4447-A133-DC98CC54FAF7}" srcOrd="3" destOrd="0" parTransId="{3C5666AA-F263-4EAC-B950-7D4E79C833C0}" sibTransId="{42EDCA91-3EE8-4839-98D6-CD18C9EF0531}"/>
    <dgm:cxn modelId="{18871778-1E86-48CA-B70B-9536AF77AB7E}" srcId="{DC7CA94E-BC44-4A72-99FA-1FBB17DEA647}" destId="{C275F2A2-DFFA-4E29-B1C4-9E91317A1A5C}" srcOrd="1" destOrd="0" parTransId="{1AD4CB56-D181-4016-9747-1F451CC33468}" sibTransId="{71F12654-4378-403F-9FFA-D3130C10A8F0}"/>
    <dgm:cxn modelId="{45E6B171-3CE6-4F5D-8CD5-842E76F6576A}" type="presOf" srcId="{27D6890B-722D-425C-88EA-5D87B2D00050}" destId="{6C43C45A-77B5-4485-8EB6-8939DB2DCD7E}" srcOrd="1" destOrd="0" presId="urn:microsoft.com/office/officeart/2005/8/layout/list1"/>
    <dgm:cxn modelId="{2F332FE7-8911-413F-AFF8-59E1CF69EACF}" type="presOf" srcId="{DC7CA94E-BC44-4A72-99FA-1FBB17DEA647}" destId="{12F3AD26-7E3F-4E41-890E-D6932517B221}" srcOrd="0" destOrd="0" presId="urn:microsoft.com/office/officeart/2005/8/layout/list1"/>
    <dgm:cxn modelId="{B9C87615-F9D0-4CD0-93A2-9E9E507A94F8}" srcId="{DC7CA94E-BC44-4A72-99FA-1FBB17DEA647}" destId="{76C29F89-E846-4B3C-9583-5443E641F12B}" srcOrd="0" destOrd="0" parTransId="{213C81FD-01FB-4DDC-BF0F-2EA857CD02A8}" sibTransId="{06213760-58AF-4764-947D-E466EC72E98E}"/>
    <dgm:cxn modelId="{BD322AF5-5A73-4FDC-BF85-0496F29C3E7B}" type="presOf" srcId="{520F1B3F-8250-47B3-9098-1823D62F2CE3}" destId="{2212ECCB-7D66-4342-AA77-1A9783E97120}" srcOrd="0" destOrd="0" presId="urn:microsoft.com/office/officeart/2005/8/layout/list1"/>
    <dgm:cxn modelId="{4039EA67-4B6C-4699-BA23-DF75D8E65E4D}" type="presOf" srcId="{8578CA53-7BBA-4447-A133-DC98CC54FAF7}" destId="{FE612FDE-482D-486F-91E5-2738BCD71CCC}" srcOrd="1" destOrd="0" presId="urn:microsoft.com/office/officeart/2005/8/layout/list1"/>
    <dgm:cxn modelId="{36C25DC6-DD42-48AC-964B-CE2DD956E711}" type="presOf" srcId="{76C29F89-E846-4B3C-9583-5443E641F12B}" destId="{6EB2D841-087A-4DD0-92E1-8F0F9A1E78EA}" srcOrd="0" destOrd="0" presId="urn:microsoft.com/office/officeart/2005/8/layout/list1"/>
    <dgm:cxn modelId="{9F648689-C002-4736-A521-43F9DD43453F}" srcId="{DC7CA94E-BC44-4A72-99FA-1FBB17DEA647}" destId="{80A0AE88-1EC7-4F78-A2E8-D1C2B7F13B31}" srcOrd="7" destOrd="0" parTransId="{A17F9DD6-B0A5-4F07-8392-411C12D45D85}" sibTransId="{5F2628C2-AD1E-42EB-B411-3EFB33A79EEF}"/>
    <dgm:cxn modelId="{E9C34807-6FB0-4400-A316-1B7B4777D6DB}" type="presOf" srcId="{FE07C04A-1FCE-4114-9EF7-4BD383DE7DAD}" destId="{DADEC2EF-1199-41A6-83EA-5B47E11D812D}" srcOrd="0" destOrd="0" presId="urn:microsoft.com/office/officeart/2005/8/layout/list1"/>
    <dgm:cxn modelId="{CFE7B60A-8605-4EF7-846B-EDA3FF6585E3}" srcId="{DC7CA94E-BC44-4A72-99FA-1FBB17DEA647}" destId="{EC4107D7-2098-4F40-A366-CC83E6FC7DAB}" srcOrd="8" destOrd="0" parTransId="{2C720974-BA93-4A65-8388-AE5E5C59C82F}" sibTransId="{64534EAA-384A-4CA4-A6A2-9F526B0F25CB}"/>
    <dgm:cxn modelId="{8A1B3CA2-7884-4682-B392-B925C9086804}" srcId="{DC7CA94E-BC44-4A72-99FA-1FBB17DEA647}" destId="{27D6890B-722D-425C-88EA-5D87B2D00050}" srcOrd="10" destOrd="0" parTransId="{39F70272-AC68-41A0-B95F-D17AB2D6720F}" sibTransId="{DAA3B11F-9808-4CF2-A6D5-3A320D948C15}"/>
    <dgm:cxn modelId="{83B849D6-9976-4535-9CA1-537E5BB40859}" type="presOf" srcId="{44FE9026-C10A-40AD-B069-B4F33A793E7D}" destId="{9DD45381-CAD9-4851-B7D9-85B262B112BF}" srcOrd="1" destOrd="0" presId="urn:microsoft.com/office/officeart/2005/8/layout/list1"/>
    <dgm:cxn modelId="{36A87225-764D-4E5D-AF84-0FE7002A95CA}" type="presOf" srcId="{5925F97C-96BF-4273-A223-69271D463835}" destId="{90B0A56A-254A-4F8F-B9CA-F0DFE367C95C}" srcOrd="1" destOrd="0" presId="urn:microsoft.com/office/officeart/2005/8/layout/list1"/>
    <dgm:cxn modelId="{A4B526B3-DD9A-4D42-B459-9623D8CED0F3}" type="presOf" srcId="{FE07C04A-1FCE-4114-9EF7-4BD383DE7DAD}" destId="{3DAFDEAB-88D6-457A-AC1D-AA46705CF5EE}" srcOrd="1" destOrd="0" presId="urn:microsoft.com/office/officeart/2005/8/layout/list1"/>
    <dgm:cxn modelId="{90F5D60A-2FAE-4634-9C3A-75A5B2B72DD8}" type="presParOf" srcId="{12F3AD26-7E3F-4E41-890E-D6932517B221}" destId="{6977B778-89B9-4AF3-9592-6A68A2BBFC47}" srcOrd="0" destOrd="0" presId="urn:microsoft.com/office/officeart/2005/8/layout/list1"/>
    <dgm:cxn modelId="{E1FDEC97-4275-48C0-BB90-DE4773F8284F}" type="presParOf" srcId="{6977B778-89B9-4AF3-9592-6A68A2BBFC47}" destId="{6EB2D841-087A-4DD0-92E1-8F0F9A1E78EA}" srcOrd="0" destOrd="0" presId="urn:microsoft.com/office/officeart/2005/8/layout/list1"/>
    <dgm:cxn modelId="{0C2ACB74-ED47-48C2-BDD1-8E1EE6685DA2}" type="presParOf" srcId="{6977B778-89B9-4AF3-9592-6A68A2BBFC47}" destId="{CBA178CF-F041-461A-A970-81A7CAD9765A}" srcOrd="1" destOrd="0" presId="urn:microsoft.com/office/officeart/2005/8/layout/list1"/>
    <dgm:cxn modelId="{461EE690-1C3D-45D3-9D24-1E1F6C0E6878}" type="presParOf" srcId="{12F3AD26-7E3F-4E41-890E-D6932517B221}" destId="{A86DC996-C763-4744-B031-4F33BC463564}" srcOrd="1" destOrd="0" presId="urn:microsoft.com/office/officeart/2005/8/layout/list1"/>
    <dgm:cxn modelId="{4BCDA1ED-699A-4783-9921-4E4A80D13C98}" type="presParOf" srcId="{12F3AD26-7E3F-4E41-890E-D6932517B221}" destId="{C3EB9474-D1E6-4ECC-AA37-6B2E63283F81}" srcOrd="2" destOrd="0" presId="urn:microsoft.com/office/officeart/2005/8/layout/list1"/>
    <dgm:cxn modelId="{1DA6C7ED-9D64-411D-A2C7-A44E9FC429BA}" type="presParOf" srcId="{12F3AD26-7E3F-4E41-890E-D6932517B221}" destId="{9261EB00-A01C-4506-A0DE-7554F6B0A03F}" srcOrd="3" destOrd="0" presId="urn:microsoft.com/office/officeart/2005/8/layout/list1"/>
    <dgm:cxn modelId="{F152FAA3-ADF9-4EC1-8BD8-1E0F1F54F445}" type="presParOf" srcId="{12F3AD26-7E3F-4E41-890E-D6932517B221}" destId="{FC800925-4CBE-442F-83AE-3191B1162DFD}" srcOrd="4" destOrd="0" presId="urn:microsoft.com/office/officeart/2005/8/layout/list1"/>
    <dgm:cxn modelId="{A5B3F5FB-BF54-4529-8CF2-968341FE1FFE}" type="presParOf" srcId="{FC800925-4CBE-442F-83AE-3191B1162DFD}" destId="{829AA84D-AEE8-40C0-85FD-9C15DE1B1A11}" srcOrd="0" destOrd="0" presId="urn:microsoft.com/office/officeart/2005/8/layout/list1"/>
    <dgm:cxn modelId="{6D509C14-45F5-4C0B-A68A-AE5A9FCC6C40}" type="presParOf" srcId="{FC800925-4CBE-442F-83AE-3191B1162DFD}" destId="{B6163B7B-9602-4A87-928F-405AB2AE2B4B}" srcOrd="1" destOrd="0" presId="urn:microsoft.com/office/officeart/2005/8/layout/list1"/>
    <dgm:cxn modelId="{7BC10FBE-1993-44E3-9AEC-F0729FD23F2D}" type="presParOf" srcId="{12F3AD26-7E3F-4E41-890E-D6932517B221}" destId="{5CC7E624-4375-489B-8DAF-FEA513A817E3}" srcOrd="5" destOrd="0" presId="urn:microsoft.com/office/officeart/2005/8/layout/list1"/>
    <dgm:cxn modelId="{B706A33D-9A76-47EE-97B0-464F406DD35C}" type="presParOf" srcId="{12F3AD26-7E3F-4E41-890E-D6932517B221}" destId="{68A8992D-1EAA-435A-9414-3F57F16E7473}" srcOrd="6" destOrd="0" presId="urn:microsoft.com/office/officeart/2005/8/layout/list1"/>
    <dgm:cxn modelId="{A95DAB77-16AF-470F-93C4-5909BDC264A5}" type="presParOf" srcId="{12F3AD26-7E3F-4E41-890E-D6932517B221}" destId="{45AC7587-CCFF-4A49-91B1-A2A762B1A85A}" srcOrd="7" destOrd="0" presId="urn:microsoft.com/office/officeart/2005/8/layout/list1"/>
    <dgm:cxn modelId="{202F0549-1790-4613-94AE-E8325C6F892B}" type="presParOf" srcId="{12F3AD26-7E3F-4E41-890E-D6932517B221}" destId="{DCADE2C6-663F-4CDF-A638-57875AEADDA4}" srcOrd="8" destOrd="0" presId="urn:microsoft.com/office/officeart/2005/8/layout/list1"/>
    <dgm:cxn modelId="{08FBF561-1C33-4D5B-B8E3-6E8EF53F4A4E}" type="presParOf" srcId="{DCADE2C6-663F-4CDF-A638-57875AEADDA4}" destId="{2212ECCB-7D66-4342-AA77-1A9783E97120}" srcOrd="0" destOrd="0" presId="urn:microsoft.com/office/officeart/2005/8/layout/list1"/>
    <dgm:cxn modelId="{9F1A515D-7034-4343-9720-37E1E1CF766E}" type="presParOf" srcId="{DCADE2C6-663F-4CDF-A638-57875AEADDA4}" destId="{69EB7AD9-5FF7-437A-A2C9-51DCAA4108F4}" srcOrd="1" destOrd="0" presId="urn:microsoft.com/office/officeart/2005/8/layout/list1"/>
    <dgm:cxn modelId="{D07B375F-A992-4152-B48B-3A6D1358F9F9}" type="presParOf" srcId="{12F3AD26-7E3F-4E41-890E-D6932517B221}" destId="{D2BD453C-F0D6-4955-B631-D0DCB0CB5E99}" srcOrd="9" destOrd="0" presId="urn:microsoft.com/office/officeart/2005/8/layout/list1"/>
    <dgm:cxn modelId="{51C23568-8345-41A5-B22A-F29D2554D74C}" type="presParOf" srcId="{12F3AD26-7E3F-4E41-890E-D6932517B221}" destId="{CEE83990-4AEC-415C-9C3F-F61BC0DD3B99}" srcOrd="10" destOrd="0" presId="urn:microsoft.com/office/officeart/2005/8/layout/list1"/>
    <dgm:cxn modelId="{FB38ECE4-68DB-41E0-810E-761C5ADD9CA5}" type="presParOf" srcId="{12F3AD26-7E3F-4E41-890E-D6932517B221}" destId="{1D70636B-987E-42BC-8A59-969915F060C3}" srcOrd="11" destOrd="0" presId="urn:microsoft.com/office/officeart/2005/8/layout/list1"/>
    <dgm:cxn modelId="{052B80C5-8F63-4409-85C8-FD83085F8EDF}" type="presParOf" srcId="{12F3AD26-7E3F-4E41-890E-D6932517B221}" destId="{EB0DE9BD-ADBE-463A-8DFF-9A5C6247CA07}" srcOrd="12" destOrd="0" presId="urn:microsoft.com/office/officeart/2005/8/layout/list1"/>
    <dgm:cxn modelId="{D96D05C2-5D76-45C2-80D0-136620E03BB5}" type="presParOf" srcId="{EB0DE9BD-ADBE-463A-8DFF-9A5C6247CA07}" destId="{E06F49C0-13C5-40BD-A00D-F32A4F5E8FD6}" srcOrd="0" destOrd="0" presId="urn:microsoft.com/office/officeart/2005/8/layout/list1"/>
    <dgm:cxn modelId="{C1B0E3C4-ED1D-4CB3-A961-518DC830231D}" type="presParOf" srcId="{EB0DE9BD-ADBE-463A-8DFF-9A5C6247CA07}" destId="{FE612FDE-482D-486F-91E5-2738BCD71CCC}" srcOrd="1" destOrd="0" presId="urn:microsoft.com/office/officeart/2005/8/layout/list1"/>
    <dgm:cxn modelId="{A7C6287F-3251-41BE-A306-A0F2EFEFC444}" type="presParOf" srcId="{12F3AD26-7E3F-4E41-890E-D6932517B221}" destId="{99FEAF67-84F4-43D8-B7C1-8829336422D5}" srcOrd="13" destOrd="0" presId="urn:microsoft.com/office/officeart/2005/8/layout/list1"/>
    <dgm:cxn modelId="{CD2DB212-E662-452D-B9E7-47078B2A1290}" type="presParOf" srcId="{12F3AD26-7E3F-4E41-890E-D6932517B221}" destId="{45B0D8C7-41BB-41F8-97CB-835190A2BB22}" srcOrd="14" destOrd="0" presId="urn:microsoft.com/office/officeart/2005/8/layout/list1"/>
    <dgm:cxn modelId="{C2FF328F-CA78-47C5-AA10-DBA7A383D0E9}" type="presParOf" srcId="{12F3AD26-7E3F-4E41-890E-D6932517B221}" destId="{9D8373C7-C025-41A0-9A0E-D031387DEFA7}" srcOrd="15" destOrd="0" presId="urn:microsoft.com/office/officeart/2005/8/layout/list1"/>
    <dgm:cxn modelId="{4A938754-452B-439F-BF24-E0A9EA5CFC7F}" type="presParOf" srcId="{12F3AD26-7E3F-4E41-890E-D6932517B221}" destId="{2F5CACCE-F9C0-48C7-B277-9FF37935F929}" srcOrd="16" destOrd="0" presId="urn:microsoft.com/office/officeart/2005/8/layout/list1"/>
    <dgm:cxn modelId="{3E8F0D97-5FE7-4DE7-A640-4758EC4E7A66}" type="presParOf" srcId="{2F5CACCE-F9C0-48C7-B277-9FF37935F929}" destId="{DADEC2EF-1199-41A6-83EA-5B47E11D812D}" srcOrd="0" destOrd="0" presId="urn:microsoft.com/office/officeart/2005/8/layout/list1"/>
    <dgm:cxn modelId="{96C7CD6A-B000-4033-88A8-2F8B5E832E3E}" type="presParOf" srcId="{2F5CACCE-F9C0-48C7-B277-9FF37935F929}" destId="{3DAFDEAB-88D6-457A-AC1D-AA46705CF5EE}" srcOrd="1" destOrd="0" presId="urn:microsoft.com/office/officeart/2005/8/layout/list1"/>
    <dgm:cxn modelId="{0FEFB154-344D-492C-B893-60537B1E8771}" type="presParOf" srcId="{12F3AD26-7E3F-4E41-890E-D6932517B221}" destId="{261B70AB-79D8-4A1B-9219-673CDF813FBB}" srcOrd="17" destOrd="0" presId="urn:microsoft.com/office/officeart/2005/8/layout/list1"/>
    <dgm:cxn modelId="{4B363C06-3E2F-468C-8742-276C547FB56E}" type="presParOf" srcId="{12F3AD26-7E3F-4E41-890E-D6932517B221}" destId="{CC92380D-325B-44B4-A2B1-B93B76393D10}" srcOrd="18" destOrd="0" presId="urn:microsoft.com/office/officeart/2005/8/layout/list1"/>
    <dgm:cxn modelId="{CCB58315-AA0E-4910-AD3B-93F0D3451FB9}" type="presParOf" srcId="{12F3AD26-7E3F-4E41-890E-D6932517B221}" destId="{16473AFA-5AC8-47C4-B463-B0FA5A545168}" srcOrd="19" destOrd="0" presId="urn:microsoft.com/office/officeart/2005/8/layout/list1"/>
    <dgm:cxn modelId="{29D61F2A-F034-4D84-80C9-262ED6B864A2}" type="presParOf" srcId="{12F3AD26-7E3F-4E41-890E-D6932517B221}" destId="{4903EA4B-B167-48E8-96E8-4749060D9E4A}" srcOrd="20" destOrd="0" presId="urn:microsoft.com/office/officeart/2005/8/layout/list1"/>
    <dgm:cxn modelId="{BEC71D08-761B-410A-A455-0EF554266CAF}" type="presParOf" srcId="{4903EA4B-B167-48E8-96E8-4749060D9E4A}" destId="{299A887C-57D2-49E5-9BFE-14FC8F219D08}" srcOrd="0" destOrd="0" presId="urn:microsoft.com/office/officeart/2005/8/layout/list1"/>
    <dgm:cxn modelId="{6AB39583-18AF-4765-98BB-53479C3DF59B}" type="presParOf" srcId="{4903EA4B-B167-48E8-96E8-4749060D9E4A}" destId="{D4077C62-63A7-4B49-8384-137E2EAD5759}" srcOrd="1" destOrd="0" presId="urn:microsoft.com/office/officeart/2005/8/layout/list1"/>
    <dgm:cxn modelId="{62779C81-ED67-4B12-A6EE-CE1216A21341}" type="presParOf" srcId="{12F3AD26-7E3F-4E41-890E-D6932517B221}" destId="{18E0EF0B-7BA2-4BDB-95B4-DD6A7B897BB1}" srcOrd="21" destOrd="0" presId="urn:microsoft.com/office/officeart/2005/8/layout/list1"/>
    <dgm:cxn modelId="{451144C6-A2B7-4561-A09B-18EF89B4E3A2}" type="presParOf" srcId="{12F3AD26-7E3F-4E41-890E-D6932517B221}" destId="{BFB397DD-8D0D-4C46-ABD4-74335D0D2C5F}" srcOrd="22" destOrd="0" presId="urn:microsoft.com/office/officeart/2005/8/layout/list1"/>
    <dgm:cxn modelId="{F25F4A31-E56E-40EE-87F3-1C9524987BDB}" type="presParOf" srcId="{12F3AD26-7E3F-4E41-890E-D6932517B221}" destId="{5D5EE724-A15C-4355-B2E8-27F573E6BEDB}" srcOrd="23" destOrd="0" presId="urn:microsoft.com/office/officeart/2005/8/layout/list1"/>
    <dgm:cxn modelId="{599A5B99-25B0-4C0C-AE2E-761F3F88D5FB}" type="presParOf" srcId="{12F3AD26-7E3F-4E41-890E-D6932517B221}" destId="{8E3F8D36-02DA-44AD-88FF-8146FF7D4417}" srcOrd="24" destOrd="0" presId="urn:microsoft.com/office/officeart/2005/8/layout/list1"/>
    <dgm:cxn modelId="{79FA3AA5-FF30-4333-A0E1-8D36DD4765D7}" type="presParOf" srcId="{8E3F8D36-02DA-44AD-88FF-8146FF7D4417}" destId="{A941948D-9E72-4E20-A864-342CE9D63D2D}" srcOrd="0" destOrd="0" presId="urn:microsoft.com/office/officeart/2005/8/layout/list1"/>
    <dgm:cxn modelId="{1F4B0C6A-13D5-4B46-8C20-B0F20CC8CDFC}" type="presParOf" srcId="{8E3F8D36-02DA-44AD-88FF-8146FF7D4417}" destId="{9DD45381-CAD9-4851-B7D9-85B262B112BF}" srcOrd="1" destOrd="0" presId="urn:microsoft.com/office/officeart/2005/8/layout/list1"/>
    <dgm:cxn modelId="{B23778B0-2F11-4D3F-9280-75AA7E7179CE}" type="presParOf" srcId="{12F3AD26-7E3F-4E41-890E-D6932517B221}" destId="{68757A41-838B-4BDA-8C57-F87EB47B6555}" srcOrd="25" destOrd="0" presId="urn:microsoft.com/office/officeart/2005/8/layout/list1"/>
    <dgm:cxn modelId="{80ED4A97-5801-46B4-AEF6-E4AF92E207F0}" type="presParOf" srcId="{12F3AD26-7E3F-4E41-890E-D6932517B221}" destId="{0C314F67-8BD6-4C30-B829-A7A9877B5044}" srcOrd="26" destOrd="0" presId="urn:microsoft.com/office/officeart/2005/8/layout/list1"/>
    <dgm:cxn modelId="{533B40FA-B37A-4F89-86A0-4E8933D1F299}" type="presParOf" srcId="{12F3AD26-7E3F-4E41-890E-D6932517B221}" destId="{E87623C7-42A0-49EA-A0C8-FF53C7E8A910}" srcOrd="27" destOrd="0" presId="urn:microsoft.com/office/officeart/2005/8/layout/list1"/>
    <dgm:cxn modelId="{E83F74FE-2A15-452F-A195-D93473A86A9D}" type="presParOf" srcId="{12F3AD26-7E3F-4E41-890E-D6932517B221}" destId="{C1C8812E-5A2D-4690-881F-C8270C1F90A6}" srcOrd="28" destOrd="0" presId="urn:microsoft.com/office/officeart/2005/8/layout/list1"/>
    <dgm:cxn modelId="{8B05B122-378E-412B-83E7-285289A831C7}" type="presParOf" srcId="{C1C8812E-5A2D-4690-881F-C8270C1F90A6}" destId="{269BF41B-AF5F-42CC-8A67-7A7E9230F7EA}" srcOrd="0" destOrd="0" presId="urn:microsoft.com/office/officeart/2005/8/layout/list1"/>
    <dgm:cxn modelId="{FDB4DC24-62C2-4229-86CA-66EB9C64AA18}" type="presParOf" srcId="{C1C8812E-5A2D-4690-881F-C8270C1F90A6}" destId="{E9C3829B-39BF-4E11-B0F4-0C16D46356B6}" srcOrd="1" destOrd="0" presId="urn:microsoft.com/office/officeart/2005/8/layout/list1"/>
    <dgm:cxn modelId="{E2181037-2C6C-4402-9A92-891CEF0510DE}" type="presParOf" srcId="{12F3AD26-7E3F-4E41-890E-D6932517B221}" destId="{CE8BEEFD-7638-44EB-9FF0-09C7C43E0BD5}" srcOrd="29" destOrd="0" presId="urn:microsoft.com/office/officeart/2005/8/layout/list1"/>
    <dgm:cxn modelId="{3A3E006B-733E-4E3E-972B-97CCC0FFC9C8}" type="presParOf" srcId="{12F3AD26-7E3F-4E41-890E-D6932517B221}" destId="{C4618B7E-DA9D-4E43-9361-2FF02980DAA1}" srcOrd="30" destOrd="0" presId="urn:microsoft.com/office/officeart/2005/8/layout/list1"/>
    <dgm:cxn modelId="{6495FA8A-DB76-44FC-832D-3AF56AD89871}" type="presParOf" srcId="{12F3AD26-7E3F-4E41-890E-D6932517B221}" destId="{882AF77F-C667-4F5C-A266-708BB3A53DEC}" srcOrd="31" destOrd="0" presId="urn:microsoft.com/office/officeart/2005/8/layout/list1"/>
    <dgm:cxn modelId="{6690D4B6-E42C-46CD-9583-2E74BB23ED4B}" type="presParOf" srcId="{12F3AD26-7E3F-4E41-890E-D6932517B221}" destId="{230B065B-F5B3-4447-9A4D-93E4C535A4CB}" srcOrd="32" destOrd="0" presId="urn:microsoft.com/office/officeart/2005/8/layout/list1"/>
    <dgm:cxn modelId="{D3A2C255-517E-46C9-911B-63338D55731B}" type="presParOf" srcId="{230B065B-F5B3-4447-9A4D-93E4C535A4CB}" destId="{5D0D08DE-3466-4FFB-9ADD-740A4F95D117}" srcOrd="0" destOrd="0" presId="urn:microsoft.com/office/officeart/2005/8/layout/list1"/>
    <dgm:cxn modelId="{A88AAFA7-9AA4-45B5-AC6C-1D40A3F0B2E6}" type="presParOf" srcId="{230B065B-F5B3-4447-9A4D-93E4C535A4CB}" destId="{A18DC312-34CE-46D1-B969-D82E13DC5E39}" srcOrd="1" destOrd="0" presId="urn:microsoft.com/office/officeart/2005/8/layout/list1"/>
    <dgm:cxn modelId="{77507F8C-2F3F-4478-A3D2-BF06FEECE621}" type="presParOf" srcId="{12F3AD26-7E3F-4E41-890E-D6932517B221}" destId="{2EC2D887-EFC2-4455-BBDA-4DFED2772865}" srcOrd="33" destOrd="0" presId="urn:microsoft.com/office/officeart/2005/8/layout/list1"/>
    <dgm:cxn modelId="{E9D7A2C2-AF94-4881-B475-BA631D0D286F}" type="presParOf" srcId="{12F3AD26-7E3F-4E41-890E-D6932517B221}" destId="{DC89F264-E56F-4355-99EB-BC824C30C55D}" srcOrd="34" destOrd="0" presId="urn:microsoft.com/office/officeart/2005/8/layout/list1"/>
    <dgm:cxn modelId="{67E71A47-A9EF-4AF5-B52E-64CAABABF19D}" type="presParOf" srcId="{12F3AD26-7E3F-4E41-890E-D6932517B221}" destId="{11688526-D12E-4D20-AF2F-C7875A0DE9C1}" srcOrd="35" destOrd="0" presId="urn:microsoft.com/office/officeart/2005/8/layout/list1"/>
    <dgm:cxn modelId="{69AE4652-3C95-4D23-BB37-C09DF8CA9A44}" type="presParOf" srcId="{12F3AD26-7E3F-4E41-890E-D6932517B221}" destId="{154EFB4B-9825-4900-A73B-86A4D20ECE7F}" srcOrd="36" destOrd="0" presId="urn:microsoft.com/office/officeart/2005/8/layout/list1"/>
    <dgm:cxn modelId="{74B56527-66F2-465B-9E39-FF2C571CC5DB}" type="presParOf" srcId="{154EFB4B-9825-4900-A73B-86A4D20ECE7F}" destId="{D2A5360F-7EEC-43C7-BBE3-ECB6DA961617}" srcOrd="0" destOrd="0" presId="urn:microsoft.com/office/officeart/2005/8/layout/list1"/>
    <dgm:cxn modelId="{03D988E3-A315-4CDB-859C-41B7ED2461B5}" type="presParOf" srcId="{154EFB4B-9825-4900-A73B-86A4D20ECE7F}" destId="{90B0A56A-254A-4F8F-B9CA-F0DFE367C95C}" srcOrd="1" destOrd="0" presId="urn:microsoft.com/office/officeart/2005/8/layout/list1"/>
    <dgm:cxn modelId="{A662640E-BAC8-457D-845D-DF4FCE76E397}" type="presParOf" srcId="{12F3AD26-7E3F-4E41-890E-D6932517B221}" destId="{945B09C7-C301-4A61-9F45-A4121CF3D021}" srcOrd="37" destOrd="0" presId="urn:microsoft.com/office/officeart/2005/8/layout/list1"/>
    <dgm:cxn modelId="{2D574547-12C9-410D-8666-7D327BE23508}" type="presParOf" srcId="{12F3AD26-7E3F-4E41-890E-D6932517B221}" destId="{66E160E4-2AC6-4A4B-8B3C-FA53178FBD01}" srcOrd="38" destOrd="0" presId="urn:microsoft.com/office/officeart/2005/8/layout/list1"/>
    <dgm:cxn modelId="{DA6156E8-D4D7-4A25-A04C-C0EF5D313224}" type="presParOf" srcId="{12F3AD26-7E3F-4E41-890E-D6932517B221}" destId="{CDE26895-FEAD-4A5C-9EDF-CB44B5D2407B}" srcOrd="39" destOrd="0" presId="urn:microsoft.com/office/officeart/2005/8/layout/list1"/>
    <dgm:cxn modelId="{6AA0C71C-974B-42F5-9901-DCA55C7DBC5A}" type="presParOf" srcId="{12F3AD26-7E3F-4E41-890E-D6932517B221}" destId="{F17414D6-A9FA-4578-9A7C-EC717CE932AF}" srcOrd="40" destOrd="0" presId="urn:microsoft.com/office/officeart/2005/8/layout/list1"/>
    <dgm:cxn modelId="{C596A8FC-9BC9-452D-A1B0-3406A99E11D4}" type="presParOf" srcId="{F17414D6-A9FA-4578-9A7C-EC717CE932AF}" destId="{F6AC062F-CB19-4FCF-A26C-770AA8FABCB3}" srcOrd="0" destOrd="0" presId="urn:microsoft.com/office/officeart/2005/8/layout/list1"/>
    <dgm:cxn modelId="{863AD867-169A-4819-9B73-B0E528DB6F05}" type="presParOf" srcId="{F17414D6-A9FA-4578-9A7C-EC717CE932AF}" destId="{6C43C45A-77B5-4485-8EB6-8939DB2DCD7E}" srcOrd="1" destOrd="0" presId="urn:microsoft.com/office/officeart/2005/8/layout/list1"/>
    <dgm:cxn modelId="{F866486B-F0EC-4688-BECA-BEB90332A165}" type="presParOf" srcId="{12F3AD26-7E3F-4E41-890E-D6932517B221}" destId="{30267E64-9BA6-4C34-9412-62841C432BBB}" srcOrd="41" destOrd="0" presId="urn:microsoft.com/office/officeart/2005/8/layout/list1"/>
    <dgm:cxn modelId="{4FDCBED2-6255-4342-9715-6D523A86D13A}" type="presParOf" srcId="{12F3AD26-7E3F-4E41-890E-D6932517B221}" destId="{2B1D2311-D775-4CAB-A63D-EA4E6EB6ACEA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AE102-8ED4-4850-8569-B7C359083262}">
      <dsp:nvSpPr>
        <dsp:cNvPr id="0" name=""/>
        <dsp:cNvSpPr/>
      </dsp:nvSpPr>
      <dsp:spPr>
        <a:xfrm>
          <a:off x="71447" y="71443"/>
          <a:ext cx="2589627" cy="1553776"/>
        </a:xfrm>
        <a:prstGeom prst="rect">
          <a:avLst/>
        </a:prstGeom>
        <a:gradFill rotWithShape="1">
          <a:gsLst>
            <a:gs pos="0">
              <a:schemeClr val="accent5">
                <a:tint val="43000"/>
                <a:satMod val="165000"/>
              </a:schemeClr>
            </a:gs>
            <a:gs pos="55000">
              <a:schemeClr val="accent5">
                <a:tint val="83000"/>
                <a:satMod val="155000"/>
              </a:schemeClr>
            </a:gs>
            <a:gs pos="100000">
              <a:schemeClr val="accent5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«Об основных направлениях бюджетной и налоговой  политики Ростовской области на 2020-2022 годы» (постановление от 24.10.2019 № 764)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47" y="71443"/>
        <a:ext cx="2589627" cy="1553776"/>
      </dsp:txXfrm>
    </dsp:sp>
    <dsp:sp modelId="{708B2EB3-74B2-47E0-9BCA-19B608F7E16E}">
      <dsp:nvSpPr>
        <dsp:cNvPr id="0" name=""/>
        <dsp:cNvSpPr/>
      </dsp:nvSpPr>
      <dsp:spPr>
        <a:xfrm>
          <a:off x="5572153" y="71443"/>
          <a:ext cx="2589627" cy="1553776"/>
        </a:xfrm>
        <a:prstGeom prst="rect">
          <a:avLst/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Семикаракорского городского поселения на 2020-2022 годы (Постановление от 11.11.2019 № 673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2153" y="71443"/>
        <a:ext cx="2589627" cy="1553776"/>
      </dsp:txXfrm>
    </dsp:sp>
    <dsp:sp modelId="{6D445966-3F30-454D-82BE-0395345C2F90}">
      <dsp:nvSpPr>
        <dsp:cNvPr id="0" name=""/>
        <dsp:cNvSpPr/>
      </dsp:nvSpPr>
      <dsp:spPr>
        <a:xfrm>
          <a:off x="5643601" y="3071832"/>
          <a:ext cx="2589627" cy="1553776"/>
        </a:xfrm>
        <a:prstGeom prst="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Муниципальные программы Семикаракорского городского поселения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643601" y="3071832"/>
        <a:ext cx="2589627" cy="1553776"/>
      </dsp:txXfrm>
    </dsp:sp>
    <dsp:sp modelId="{88FEBF96-E976-46D4-81AB-E77C42CEC9DE}">
      <dsp:nvSpPr>
        <dsp:cNvPr id="0" name=""/>
        <dsp:cNvSpPr/>
      </dsp:nvSpPr>
      <dsp:spPr>
        <a:xfrm>
          <a:off x="142869" y="3071827"/>
          <a:ext cx="2589627" cy="1553776"/>
        </a:xfrm>
        <a:prstGeom prst="rect">
          <a:avLst/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Порядок и сроки составления проекта бюджета Семикаракорского городского поселения на 2020-2022 годы (Постановление от 04.07.2019 № 403)</a:t>
          </a:r>
        </a:p>
      </dsp:txBody>
      <dsp:txXfrm>
        <a:off x="142869" y="3071827"/>
        <a:ext cx="2589627" cy="1553776"/>
      </dsp:txXfrm>
    </dsp:sp>
    <dsp:sp modelId="{EB02618D-F0D0-4A02-A37B-87B2006ABF18}">
      <dsp:nvSpPr>
        <dsp:cNvPr id="0" name=""/>
        <dsp:cNvSpPr/>
      </dsp:nvSpPr>
      <dsp:spPr>
        <a:xfrm>
          <a:off x="2786076" y="1500198"/>
          <a:ext cx="2589627" cy="1553776"/>
        </a:xfrm>
        <a:prstGeom prst="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Семикаракорского городского поселения на 2020 год и на плановый период 2021 и 2022 годов</a:t>
          </a:r>
          <a:endParaRPr lang="ru-RU" sz="16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6076" y="1500198"/>
        <a:ext cx="2589627" cy="1553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08BC-B2A8-4412-97BA-CD542E838394}">
      <dsp:nvSpPr>
        <dsp:cNvPr id="0" name=""/>
        <dsp:cNvSpPr/>
      </dsp:nvSpPr>
      <dsp:spPr>
        <a:xfrm>
          <a:off x="0" y="617115"/>
          <a:ext cx="8229600" cy="4284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4159E-41E5-4558-AF93-2D3411D2B77A}">
      <dsp:nvSpPr>
        <dsp:cNvPr id="0" name=""/>
        <dsp:cNvSpPr/>
      </dsp:nvSpPr>
      <dsp:spPr>
        <a:xfrm>
          <a:off x="400024" y="29053"/>
          <a:ext cx="7761014" cy="829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 </a:t>
          </a:r>
          <a:endParaRPr lang="ru-RU" sz="2000" kern="1200" dirty="0"/>
        </a:p>
      </dsp:txBody>
      <dsp:txXfrm>
        <a:off x="440523" y="69552"/>
        <a:ext cx="7680016" cy="748638"/>
      </dsp:txXfrm>
    </dsp:sp>
    <dsp:sp modelId="{994A9992-6CCF-4E8E-B01B-038AE4130F3B}">
      <dsp:nvSpPr>
        <dsp:cNvPr id="0" name=""/>
        <dsp:cNvSpPr/>
      </dsp:nvSpPr>
      <dsp:spPr>
        <a:xfrm>
          <a:off x="0" y="1542380"/>
          <a:ext cx="8229600" cy="4284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E0608-F156-4A7E-BC15-82DCE33F8C26}">
      <dsp:nvSpPr>
        <dsp:cNvPr id="0" name=""/>
        <dsp:cNvSpPr/>
      </dsp:nvSpPr>
      <dsp:spPr>
        <a:xfrm>
          <a:off x="391790" y="1137315"/>
          <a:ext cx="7835792" cy="65598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23813" y="1169338"/>
        <a:ext cx="7771746" cy="591939"/>
      </dsp:txXfrm>
    </dsp:sp>
    <dsp:sp modelId="{F9159720-EDA7-4BF0-940F-1B87A23F8451}">
      <dsp:nvSpPr>
        <dsp:cNvPr id="0" name=""/>
        <dsp:cNvSpPr/>
      </dsp:nvSpPr>
      <dsp:spPr>
        <a:xfrm>
          <a:off x="0" y="2280949"/>
          <a:ext cx="8229600" cy="4284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03063-6928-49FB-9205-E64CF9CE1C70}">
      <dsp:nvSpPr>
        <dsp:cNvPr id="0" name=""/>
        <dsp:cNvSpPr/>
      </dsp:nvSpPr>
      <dsp:spPr>
        <a:xfrm>
          <a:off x="391790" y="2062580"/>
          <a:ext cx="7835792" cy="500725"/>
        </a:xfrm>
        <a:prstGeom prst="roundRect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0000"/>
              </a:solidFill>
            </a:rPr>
            <a:t>Соответствие финансовых возможностей Семикаракорского городского поселения ключевым направлениям развития</a:t>
          </a:r>
          <a:endParaRPr lang="ru-RU" sz="1700" kern="1200" dirty="0">
            <a:solidFill>
              <a:srgbClr val="FF0000"/>
            </a:solidFill>
          </a:endParaRPr>
        </a:p>
      </dsp:txBody>
      <dsp:txXfrm>
        <a:off x="416233" y="2087023"/>
        <a:ext cx="7786906" cy="451839"/>
      </dsp:txXfrm>
    </dsp:sp>
    <dsp:sp modelId="{33702E5C-5C17-4B0F-B864-C69157AD2A2A}">
      <dsp:nvSpPr>
        <dsp:cNvPr id="0" name=""/>
        <dsp:cNvSpPr/>
      </dsp:nvSpPr>
      <dsp:spPr>
        <a:xfrm>
          <a:off x="0" y="3152218"/>
          <a:ext cx="8229600" cy="4284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7F38B-9EDB-4105-AB2C-233F9BBF5A5E}">
      <dsp:nvSpPr>
        <dsp:cNvPr id="0" name=""/>
        <dsp:cNvSpPr/>
      </dsp:nvSpPr>
      <dsp:spPr>
        <a:xfrm>
          <a:off x="391790" y="2832586"/>
          <a:ext cx="7835792" cy="570551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5">
                  <a:lumMod val="50000"/>
                </a:schemeClr>
              </a:solidFill>
            </a:rPr>
            <a:t>Повышение роли бюджетной политики для поддержки экономического роста</a:t>
          </a:r>
          <a:endParaRPr lang="ru-RU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19642" y="2860438"/>
        <a:ext cx="7780088" cy="514847"/>
      </dsp:txXfrm>
    </dsp:sp>
    <dsp:sp modelId="{B3F2C3B6-8AA7-46BE-A63C-1C694658C6D7}">
      <dsp:nvSpPr>
        <dsp:cNvPr id="0" name=""/>
        <dsp:cNvSpPr/>
      </dsp:nvSpPr>
      <dsp:spPr>
        <a:xfrm>
          <a:off x="0" y="3857551"/>
          <a:ext cx="8229600" cy="428400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28B4-B99B-41A8-B025-A1ADEDA421EF}">
      <dsp:nvSpPr>
        <dsp:cNvPr id="0" name=""/>
        <dsp:cNvSpPr/>
      </dsp:nvSpPr>
      <dsp:spPr>
        <a:xfrm>
          <a:off x="391790" y="3672418"/>
          <a:ext cx="7835792" cy="436053"/>
        </a:xfrm>
        <a:prstGeom prst="roundRect">
          <a:avLst/>
        </a:prstGeom>
        <a:gradFill rotWithShape="1">
          <a:gsLst>
            <a:gs pos="0">
              <a:schemeClr val="accent6">
                <a:tint val="43000"/>
                <a:satMod val="165000"/>
              </a:schemeClr>
            </a:gs>
            <a:gs pos="55000">
              <a:schemeClr val="accent6">
                <a:tint val="83000"/>
                <a:satMod val="155000"/>
              </a:schemeClr>
            </a:gs>
            <a:gs pos="100000">
              <a:schemeClr val="accent6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satMod val="115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7030A0"/>
              </a:solidFill>
            </a:rPr>
            <a:t>Повышение прозрачности и открытости бюджетного процесса</a:t>
          </a:r>
          <a:endParaRPr lang="ru-RU" sz="1700" kern="1200" dirty="0">
            <a:solidFill>
              <a:srgbClr val="7030A0"/>
            </a:solidFill>
          </a:endParaRPr>
        </a:p>
      </dsp:txBody>
      <dsp:txXfrm>
        <a:off x="413076" y="3693704"/>
        <a:ext cx="7793220" cy="393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83E1F-69CC-43C1-B4B9-FA2DB046A715}">
      <dsp:nvSpPr>
        <dsp:cNvPr id="0" name=""/>
        <dsp:cNvSpPr/>
      </dsp:nvSpPr>
      <dsp:spPr>
        <a:xfrm>
          <a:off x="285753" y="71438"/>
          <a:ext cx="2783570" cy="16701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Оптимизация расходов Администрации Семикаракорского городского поселения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85753" y="71438"/>
        <a:ext cx="2783570" cy="1670142"/>
      </dsp:txXfrm>
    </dsp:sp>
    <dsp:sp modelId="{C3277076-4308-4C8A-8F14-C4E93BFB0E8F}">
      <dsp:nvSpPr>
        <dsp:cNvPr id="0" name=""/>
        <dsp:cNvSpPr/>
      </dsp:nvSpPr>
      <dsp:spPr>
        <a:xfrm>
          <a:off x="5214983" y="6"/>
          <a:ext cx="2783570" cy="1670142"/>
        </a:xfrm>
        <a:prstGeom prst="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Оплата коммунальных услуг города с учетом мер по энергосбережению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214983" y="6"/>
        <a:ext cx="2783570" cy="1670142"/>
      </dsp:txXfrm>
    </dsp:sp>
    <dsp:sp modelId="{49C87FD9-8667-4F31-A036-6F004B586080}">
      <dsp:nvSpPr>
        <dsp:cNvPr id="0" name=""/>
        <dsp:cNvSpPr/>
      </dsp:nvSpPr>
      <dsp:spPr>
        <a:xfrm>
          <a:off x="2643214" y="2071695"/>
          <a:ext cx="2783570" cy="1670142"/>
        </a:xfrm>
        <a:prstGeom prst="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</a:rPr>
            <a:t>Приоритизация</a:t>
          </a:r>
          <a:r>
            <a:rPr lang="ru-RU" sz="1600" kern="1200" dirty="0" smtClean="0">
              <a:solidFill>
                <a:schemeClr val="bg1"/>
              </a:solidFill>
            </a:rPr>
            <a:t> расходов бюджета Семикаракорского городского поселения Семикаракорского района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643214" y="2071695"/>
        <a:ext cx="2783570" cy="1670142"/>
      </dsp:txXfrm>
    </dsp:sp>
    <dsp:sp modelId="{6B5D1582-C7D3-41D7-BBEE-0F3F7706C11F}">
      <dsp:nvSpPr>
        <dsp:cNvPr id="0" name=""/>
        <dsp:cNvSpPr/>
      </dsp:nvSpPr>
      <dsp:spPr>
        <a:xfrm>
          <a:off x="5286409" y="3857645"/>
          <a:ext cx="2783570" cy="1670142"/>
        </a:xfrm>
        <a:prstGeom prst="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Принятие мер по недопущению образования кредиторской задолженности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286409" y="3857645"/>
        <a:ext cx="2783570" cy="1670142"/>
      </dsp:txXfrm>
    </dsp:sp>
    <dsp:sp modelId="{6B0D83B3-D877-4BC9-AF02-550A716E6B17}">
      <dsp:nvSpPr>
        <dsp:cNvPr id="0" name=""/>
        <dsp:cNvSpPr/>
      </dsp:nvSpPr>
      <dsp:spPr>
        <a:xfrm>
          <a:off x="142872" y="3902021"/>
          <a:ext cx="2783570" cy="1670142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Обеспечение равномерного и эффективного использования средств бюджета Семикаракорского городского поселения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42872" y="3902021"/>
        <a:ext cx="2783570" cy="1670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B9474-D1E6-4ECC-AA37-6B2E63283F81}">
      <dsp:nvSpPr>
        <dsp:cNvPr id="0" name=""/>
        <dsp:cNvSpPr/>
      </dsp:nvSpPr>
      <dsp:spPr>
        <a:xfrm>
          <a:off x="0" y="82169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178CF-F041-461A-A970-81A7CAD9765A}">
      <dsp:nvSpPr>
        <dsp:cNvPr id="0" name=""/>
        <dsp:cNvSpPr/>
      </dsp:nvSpPr>
      <dsp:spPr>
        <a:xfrm>
          <a:off x="114273" y="96739"/>
          <a:ext cx="7835792" cy="22429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субъектов малого и среднего предпринимательства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25222" y="107688"/>
        <a:ext cx="7813894" cy="202392"/>
      </dsp:txXfrm>
    </dsp:sp>
    <dsp:sp modelId="{68A8992D-1EAA-435A-9414-3F57F16E7473}">
      <dsp:nvSpPr>
        <dsp:cNvPr id="0" name=""/>
        <dsp:cNvSpPr/>
      </dsp:nvSpPr>
      <dsp:spPr>
        <a:xfrm>
          <a:off x="0" y="505013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3B7B-9602-4A87-928F-405AB2AE2B4B}">
      <dsp:nvSpPr>
        <dsp:cNvPr id="0" name=""/>
        <dsp:cNvSpPr/>
      </dsp:nvSpPr>
      <dsp:spPr>
        <a:xfrm>
          <a:off x="391790" y="449369"/>
          <a:ext cx="7835792" cy="23276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политика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3153" y="460732"/>
        <a:ext cx="7813066" cy="210038"/>
      </dsp:txXfrm>
    </dsp:sp>
    <dsp:sp modelId="{CEE83990-4AEC-415C-9C3F-F61BC0DD3B99}">
      <dsp:nvSpPr>
        <dsp:cNvPr id="0" name=""/>
        <dsp:cNvSpPr/>
      </dsp:nvSpPr>
      <dsp:spPr>
        <a:xfrm>
          <a:off x="0" y="88177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B7AD9-5FF7-437A-A2C9-51DCAA4108F4}">
      <dsp:nvSpPr>
        <dsp:cNvPr id="0" name=""/>
        <dsp:cNvSpPr/>
      </dsp:nvSpPr>
      <dsp:spPr>
        <a:xfrm>
          <a:off x="42834" y="798131"/>
          <a:ext cx="7835792" cy="18667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и поддержка территориального общественного самоуправления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47" y="807244"/>
        <a:ext cx="7817566" cy="168451"/>
      </dsp:txXfrm>
    </dsp:sp>
    <dsp:sp modelId="{45B0D8C7-41BB-41F8-97CB-835190A2BB22}">
      <dsp:nvSpPr>
        <dsp:cNvPr id="0" name=""/>
        <dsp:cNvSpPr/>
      </dsp:nvSpPr>
      <dsp:spPr>
        <a:xfrm>
          <a:off x="0" y="142609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12FDE-482D-486F-91E5-2738BCD71CCC}">
      <dsp:nvSpPr>
        <dsp:cNvPr id="0" name=""/>
        <dsp:cNvSpPr/>
      </dsp:nvSpPr>
      <dsp:spPr>
        <a:xfrm>
          <a:off x="391790" y="1248971"/>
          <a:ext cx="7835792" cy="3542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Муниципальное имущество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083" y="1266264"/>
        <a:ext cx="7801206" cy="319654"/>
      </dsp:txXfrm>
    </dsp:sp>
    <dsp:sp modelId="{CC92380D-325B-44B4-A2B1-B93B76393D10}">
      <dsp:nvSpPr>
        <dsp:cNvPr id="0" name=""/>
        <dsp:cNvSpPr/>
      </dsp:nvSpPr>
      <dsp:spPr>
        <a:xfrm>
          <a:off x="0" y="197041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FDEAB-88D6-457A-AC1D-AA46705CF5EE}">
      <dsp:nvSpPr>
        <dsp:cNvPr id="0" name=""/>
        <dsp:cNvSpPr/>
      </dsp:nvSpPr>
      <dsp:spPr>
        <a:xfrm>
          <a:off x="0" y="1733321"/>
          <a:ext cx="7835792" cy="354240"/>
        </a:xfrm>
        <a:prstGeom prst="round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93" y="1750614"/>
        <a:ext cx="7801206" cy="319654"/>
      </dsp:txXfrm>
    </dsp:sp>
    <dsp:sp modelId="{BFB397DD-8D0D-4C46-ABD4-74335D0D2C5F}">
      <dsp:nvSpPr>
        <dsp:cNvPr id="0" name=""/>
        <dsp:cNvSpPr/>
      </dsp:nvSpPr>
      <dsp:spPr>
        <a:xfrm>
          <a:off x="0" y="251473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77C62-63A7-4B49-8384-137E2EAD5759}">
      <dsp:nvSpPr>
        <dsp:cNvPr id="0" name=""/>
        <dsp:cNvSpPr/>
      </dsp:nvSpPr>
      <dsp:spPr>
        <a:xfrm>
          <a:off x="328586" y="2356778"/>
          <a:ext cx="7835792" cy="3542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общественного порядка и противодействие преступности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879" y="2374071"/>
        <a:ext cx="7801206" cy="319654"/>
      </dsp:txXfrm>
    </dsp:sp>
    <dsp:sp modelId="{0C314F67-8BD6-4C30-B829-A7A9877B5044}">
      <dsp:nvSpPr>
        <dsp:cNvPr id="0" name=""/>
        <dsp:cNvSpPr/>
      </dsp:nvSpPr>
      <dsp:spPr>
        <a:xfrm>
          <a:off x="0" y="305905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45381-CAD9-4851-B7D9-85B262B112BF}">
      <dsp:nvSpPr>
        <dsp:cNvPr id="0" name=""/>
        <dsp:cNvSpPr/>
      </dsp:nvSpPr>
      <dsp:spPr>
        <a:xfrm>
          <a:off x="0" y="2902306"/>
          <a:ext cx="7835792" cy="35424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Комплексное развитие Семикаракорского городского поселения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93" y="2919599"/>
        <a:ext cx="7801206" cy="319654"/>
      </dsp:txXfrm>
    </dsp:sp>
    <dsp:sp modelId="{C4618B7E-DA9D-4E43-9361-2FF02980DAA1}">
      <dsp:nvSpPr>
        <dsp:cNvPr id="0" name=""/>
        <dsp:cNvSpPr/>
      </dsp:nvSpPr>
      <dsp:spPr>
        <a:xfrm>
          <a:off x="0" y="360337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3829B-39BF-4E11-B0F4-0C16D46356B6}">
      <dsp:nvSpPr>
        <dsp:cNvPr id="0" name=""/>
        <dsp:cNvSpPr/>
      </dsp:nvSpPr>
      <dsp:spPr>
        <a:xfrm>
          <a:off x="0" y="3371106"/>
          <a:ext cx="7835792" cy="35424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культуры и досуга</a:t>
          </a:r>
        </a:p>
      </dsp:txBody>
      <dsp:txXfrm>
        <a:off x="17293" y="3388399"/>
        <a:ext cx="7801206" cy="319654"/>
      </dsp:txXfrm>
    </dsp:sp>
    <dsp:sp modelId="{DC89F264-E56F-4355-99EB-BC824C30C55D}">
      <dsp:nvSpPr>
        <dsp:cNvPr id="0" name=""/>
        <dsp:cNvSpPr/>
      </dsp:nvSpPr>
      <dsp:spPr>
        <a:xfrm>
          <a:off x="0" y="414769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DC312-34CE-46D1-B969-D82E13DC5E39}">
      <dsp:nvSpPr>
        <dsp:cNvPr id="0" name=""/>
        <dsp:cNvSpPr/>
      </dsp:nvSpPr>
      <dsp:spPr>
        <a:xfrm>
          <a:off x="42834" y="3839906"/>
          <a:ext cx="7835792" cy="35424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современной городской среды на территории Семикаракорского городского поселения</a:t>
          </a:r>
        </a:p>
      </dsp:txBody>
      <dsp:txXfrm>
        <a:off x="60127" y="3857199"/>
        <a:ext cx="7801206" cy="319654"/>
      </dsp:txXfrm>
    </dsp:sp>
    <dsp:sp modelId="{66E160E4-2AC6-4A4B-8B3C-FA53178FBD01}">
      <dsp:nvSpPr>
        <dsp:cNvPr id="0" name=""/>
        <dsp:cNvSpPr/>
      </dsp:nvSpPr>
      <dsp:spPr>
        <a:xfrm>
          <a:off x="0" y="469201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0A56A-254A-4F8F-B9CA-F0DFE367C95C}">
      <dsp:nvSpPr>
        <dsp:cNvPr id="0" name=""/>
        <dsp:cNvSpPr/>
      </dsp:nvSpPr>
      <dsp:spPr>
        <a:xfrm>
          <a:off x="391790" y="4514891"/>
          <a:ext cx="7835792" cy="3542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Информационное общество</a:t>
          </a:r>
        </a:p>
      </dsp:txBody>
      <dsp:txXfrm>
        <a:off x="409083" y="4532184"/>
        <a:ext cx="7801206" cy="319654"/>
      </dsp:txXfrm>
    </dsp:sp>
    <dsp:sp modelId="{2B1D2311-D775-4CAB-A63D-EA4E6EB6ACEA}">
      <dsp:nvSpPr>
        <dsp:cNvPr id="0" name=""/>
        <dsp:cNvSpPr/>
      </dsp:nvSpPr>
      <dsp:spPr>
        <a:xfrm>
          <a:off x="0" y="523633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3C45A-77B5-4485-8EB6-8939DB2DCD7E}">
      <dsp:nvSpPr>
        <dsp:cNvPr id="0" name=""/>
        <dsp:cNvSpPr/>
      </dsp:nvSpPr>
      <dsp:spPr>
        <a:xfrm>
          <a:off x="411480" y="5059211"/>
          <a:ext cx="5760720" cy="3542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Молодежь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г.Семикаракорска</a:t>
          </a:r>
          <a:endParaRPr lang="ru-RU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773" y="5076504"/>
        <a:ext cx="572613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89BDE6-6D64-4942-A17D-F2E5DC4C9F50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0C984F9-A5A9-4DBA-BFEE-1903DC523E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C27812-A4CD-4830-B7E3-AFF07D0AF681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AC8409-1099-42C6-99BF-32B47DE39159}" type="slidenum">
              <a:rPr lang="en-US" altLang="ru-RU">
                <a:latin typeface="Calibri" panose="020F0502020204030204" pitchFamily="34" charset="0"/>
              </a:rPr>
              <a:pPr eaLnBrk="1" hangingPunct="1"/>
              <a:t>4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5AE3C2-89F5-4D32-8CBA-1DAF73CE41D2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535C-2DD7-44D4-B2E6-63970F6CC337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76A8E8-AD8D-4491-A451-7DC1273A9C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9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3C64-0531-4678-9BAF-F8C53D59243D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1885-0933-4D9E-B13A-0258A2B91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73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BC1A-4303-4F8A-B835-ABA753DEE711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9E23F-77C9-455F-9942-F12A028994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64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F8D3-AB47-4222-A401-5A7D5FDFE47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0544-7F55-416D-A619-44947FBE0E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37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75AB-0A24-48A8-BB49-5561915317B1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5118A-B4E9-4CEF-B7AB-A4995CCC59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7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34E0-E24F-4A71-9C5A-E52E8EEF695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1DA4-EE7D-4055-BD9C-2067281031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0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84DA7B-3AAC-441E-B7C3-05546113824B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8F2A8D-F26C-41CC-99DF-9C228F7E6D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0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B4FC-823B-4A56-8F30-6B07FD6CC9E0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41894-267A-4D12-A5FF-391D44840A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6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E634-0B10-4902-978B-86C4F6D8840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C4B5-6C6B-431E-88B6-924CC4972B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39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0284-BFE2-483A-8252-200D785FA82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7737C-954C-4010-8DEB-4CCB06520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87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1213-DEE9-4E0F-9A7E-826217B5278B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05082-EA16-48D6-A737-6B66D4A4A4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08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0CBAF4D6-FF22-4CF3-9A20-AE1AC06B55FE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C9D10805-758F-42E6-A9BD-0E7E727878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3" r:id="rId2"/>
    <p:sldLayoutId id="2147483994" r:id="rId3"/>
    <p:sldLayoutId id="2147483995" r:id="rId4"/>
    <p:sldLayoutId id="2147484002" r:id="rId5"/>
    <p:sldLayoutId id="2147484003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25"/>
            <a:ext cx="8458200" cy="71437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Администрация Семикаракорского городского поселения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16338"/>
            <a:ext cx="8186738" cy="2498725"/>
          </a:xfrm>
        </p:spPr>
        <p:txBody>
          <a:bodyPr/>
          <a:lstStyle/>
          <a:p>
            <a:pPr marL="63500" algn="ctr" eaLnBrk="1" hangingPunct="1"/>
            <a:r>
              <a:rPr lang="ru-RU" altLang="ru-RU" smtClean="0"/>
              <a:t>Бюджет Семикаракорского городского поселения Семикаракорского района на 2020-2022 годы, утвержден решением Собрания депутатов Семикаракорского городского поселения от 25.11.2019 №154 «О бюджете Семикаракорского городского поселения Семикаракорского района на 2020 год и на плановый период 2021 и 2022 годов»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3" imgW="8230313" imgH="4322439" progId="Excel.Chart.8">
                  <p:embed/>
                </p:oleObj>
              </mc:Choice>
              <mc:Fallback>
                <p:oleObj r:id="rId3" imgW="8230313" imgH="4322439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49488"/>
                        <a:ext cx="8229600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развития»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Семикаракорского городского поселения на 2020 год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109 727,1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51" y="642918"/>
          <a:ext cx="814393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5400000">
            <a:off x="2286001" y="3500437"/>
            <a:ext cx="1143000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2214563" y="2357438"/>
            <a:ext cx="1143000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143625" y="2286000"/>
            <a:ext cx="1143000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43625" y="3357563"/>
            <a:ext cx="128587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115300" cy="500062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Семикаракорского городского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9"/>
          <a:ext cx="8229600" cy="557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4EFFF"/>
            </a:gs>
            <a:gs pos="50000">
              <a:srgbClr val="BACBF2"/>
            </a:gs>
            <a:gs pos="100000">
              <a:srgbClr val="DEE5F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423987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Семикаракорского городского поселения Семикаракорского района, формируемые в рамках муниципальных программ Семикаракорского городского поселения, 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непрограммные расходы</a:t>
            </a:r>
          </a:p>
        </p:txBody>
      </p:sp>
      <p:pic>
        <p:nvPicPr>
          <p:cNvPr id="4" name="Содержимое 3" descr="Схема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9" y="2500309"/>
            <a:ext cx="8429684" cy="4064555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978025" y="37861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109,6 млн. руб</a:t>
            </a: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357688" y="37861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105,2 млн. руб</a:t>
            </a: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683375" y="37861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106,8 млн. руб</a:t>
            </a:r>
            <a:r>
              <a:rPr lang="ru-RU" altLang="ru-RU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857500" y="4572000"/>
            <a:ext cx="1074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107,0 тыс. руб.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143500" y="4572000"/>
            <a:ext cx="9858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4,4 млн. руб.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7572375" y="4572000"/>
            <a:ext cx="9509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7,3 млн. руб.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286000" y="5000625"/>
            <a:ext cx="6288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Семикаракорского городского поселения Семикаракорского района, </a:t>
            </a:r>
          </a:p>
          <a:p>
            <a:pPr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в рамках муниципальных программ Семикаракорского городского поселения</a:t>
            </a:r>
          </a:p>
          <a:p>
            <a:pPr eaLnBrk="1" hangingPunct="1"/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2500313" y="5643563"/>
            <a:ext cx="5929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бюджета Семикаракорского городского поселения </a:t>
            </a:r>
          </a:p>
          <a:p>
            <a:pPr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Семикаракорского района</a:t>
            </a:r>
          </a:p>
        </p:txBody>
      </p:sp>
      <p:sp>
        <p:nvSpPr>
          <p:cNvPr id="17420" name="TextBox 4"/>
          <p:cNvSpPr txBox="1">
            <a:spLocks noChangeArrowheads="1"/>
          </p:cNvSpPr>
          <p:nvPr/>
        </p:nvSpPr>
        <p:spPr bwMode="auto">
          <a:xfrm>
            <a:off x="2143125" y="3000375"/>
            <a:ext cx="785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2020 год</a:t>
            </a:r>
            <a:endParaRPr lang="ru-RU" altLang="ru-RU" b="1">
              <a:latin typeface="Georgia" panose="02040502050405020303" pitchFamily="18" charset="0"/>
            </a:endParaRPr>
          </a:p>
        </p:txBody>
      </p:sp>
      <p:sp>
        <p:nvSpPr>
          <p:cNvPr id="17421" name="TextBox 4"/>
          <p:cNvSpPr txBox="1">
            <a:spLocks noChangeArrowheads="1"/>
          </p:cNvSpPr>
          <p:nvPr/>
        </p:nvSpPr>
        <p:spPr bwMode="auto">
          <a:xfrm>
            <a:off x="4143375" y="2857500"/>
            <a:ext cx="116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altLang="ru-RU" b="1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7422" name="TextBox 4"/>
          <p:cNvSpPr txBox="1">
            <a:spLocks noChangeArrowheads="1"/>
          </p:cNvSpPr>
          <p:nvPr/>
        </p:nvSpPr>
        <p:spPr bwMode="auto">
          <a:xfrm>
            <a:off x="7000875" y="3000375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altLang="ru-RU" b="1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Семикаракорского городского поселения Семикаракорского района в общем объеме расходов, запланированных на реализацию муниципальных программ Семикаракорского городского поселения в 2020 году</a:t>
            </a:r>
          </a:p>
        </p:txBody>
      </p:sp>
      <p:grpSp>
        <p:nvGrpSpPr>
          <p:cNvPr id="18435" name="Группа 1"/>
          <p:cNvGrpSpPr>
            <a:grpSpLocks/>
          </p:cNvGrpSpPr>
          <p:nvPr/>
        </p:nvGrpSpPr>
        <p:grpSpPr bwMode="auto">
          <a:xfrm>
            <a:off x="460375" y="2498725"/>
            <a:ext cx="8223250" cy="3825875"/>
            <a:chOff x="459611" y="2498923"/>
            <a:chExt cx="8224777" cy="3825478"/>
          </a:xfrm>
        </p:grpSpPr>
        <p:sp>
          <p:nvSpPr>
            <p:cNvPr id="3" name="Полилиния 2"/>
            <p:cNvSpPr/>
            <p:nvPr/>
          </p:nvSpPr>
          <p:spPr>
            <a:xfrm>
              <a:off x="459611" y="2498923"/>
              <a:ext cx="1913293" cy="1147644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субъектов малого и среднего предпринимательства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25,0 тыс. руб.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563440" y="2498923"/>
              <a:ext cx="1913292" cy="1147644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Муниципальная политика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18 060,0 тыс. руб.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667267" y="2498923"/>
              <a:ext cx="1913293" cy="1147644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и поддержка территориального общественного самоуправления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47,5 тыс. руб.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771096" y="2498923"/>
              <a:ext cx="1913292" cy="1147644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79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Муниципальное имущество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latin typeface="Times New Roman" pitchFamily="18" charset="0"/>
                  <a:cs typeface="Times New Roman" pitchFamily="18" charset="0"/>
                </a:rPr>
                <a:t>1 624,7 тыс. руб.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59611" y="3838634"/>
              <a:ext cx="1913293" cy="1147644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700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1 041,5 тыс. руб.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563440" y="3838634"/>
              <a:ext cx="1913292" cy="1147644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противодействие преступности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70,0 тыс. руб.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667267" y="3838634"/>
              <a:ext cx="1913293" cy="1147644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173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Комплексное развитие Семикаракорского городского поселения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63 918,1тыс. руб.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771096" y="3838634"/>
              <a:ext cx="1913292" cy="1147644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Развитие культуры и досуга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23 665,5 тыс. руб.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258272" y="5176758"/>
              <a:ext cx="1873598" cy="1147643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Молодежь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 </a:t>
              </a:r>
              <a:r>
                <a:rPr 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Семикаракорска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16,0 тыс. руб.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708239" y="5176758"/>
              <a:ext cx="2232439" cy="1147643"/>
            </a:xfrm>
            <a:custGeom>
              <a:avLst/>
              <a:gdLst>
                <a:gd name="connsiteX0" fmla="*/ 0 w 1912739"/>
                <a:gd name="connsiteY0" fmla="*/ 0 h 1147643"/>
                <a:gd name="connsiteX1" fmla="*/ 1912739 w 1912739"/>
                <a:gd name="connsiteY1" fmla="*/ 0 h 1147643"/>
                <a:gd name="connsiteX2" fmla="*/ 1912739 w 1912739"/>
                <a:gd name="connsiteY2" fmla="*/ 1147643 h 1147643"/>
                <a:gd name="connsiteX3" fmla="*/ 0 w 1912739"/>
                <a:gd name="connsiteY3" fmla="*/ 1147643 h 1147643"/>
                <a:gd name="connsiteX4" fmla="*/ 0 w 1912739"/>
                <a:gd name="connsiteY4" fmla="*/ 0 h 11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739" h="1147643">
                  <a:moveTo>
                    <a:pt x="0" y="0"/>
                  </a:moveTo>
                  <a:lnTo>
                    <a:pt x="1912739" y="0"/>
                  </a:lnTo>
                  <a:lnTo>
                    <a:pt x="1912739" y="1147643"/>
                  </a:lnTo>
                  <a:lnTo>
                    <a:pt x="0" y="1147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901,8 тыс. руб.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516217" y="5176758"/>
            <a:ext cx="1872207" cy="1147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 на территории Семикаракорского городского поселения</a:t>
            </a:r>
          </a:p>
          <a:p>
            <a:pPr algn="ctr">
              <a:defRPr/>
            </a:pPr>
            <a:r>
              <a:rPr lang="ru-RU" sz="10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250,0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/>
              <a:t>Муниципальный долг Семикаракорского городского поселения на 2020-2022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58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2020 год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 год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 год</a:t>
                      </a:r>
                      <a:endParaRPr lang="ru-RU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1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Объем муниципального долга Семикаракорского городского поселения, всего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%</a:t>
                      </a:r>
                      <a:r>
                        <a:rPr lang="ru-RU" sz="1800" baseline="0" dirty="0" smtClean="0"/>
                        <a:t> к доходам без учета безвозмездных поступлений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18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в том числе</a:t>
                      </a:r>
                      <a:r>
                        <a:rPr lang="en-US" sz="1800" i="1" dirty="0" smtClean="0"/>
                        <a:t>:</a:t>
                      </a:r>
                      <a:endParaRPr lang="ru-RU" sz="1800" i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0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Обязательства</a:t>
                      </a:r>
                      <a:r>
                        <a:rPr lang="ru-RU" sz="1800" baseline="0" dirty="0" smtClean="0"/>
                        <a:t> по бюджетным кредитам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r="1425" b="18539"/>
          <a:stretch>
            <a:fillRect/>
          </a:stretch>
        </p:blipFill>
        <p:spPr bwMode="auto">
          <a:xfrm>
            <a:off x="-20638" y="5218113"/>
            <a:ext cx="9164638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2388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2843213" y="277813"/>
            <a:ext cx="5651500" cy="755650"/>
          </a:xfrm>
        </p:spPr>
        <p:txBody>
          <a:bodyPr/>
          <a:lstStyle/>
          <a:p>
            <a:pPr algn="ctr"/>
            <a:r>
              <a:rPr lang="ru-RU" altLang="ru-RU" sz="2500" b="1" smtClean="0">
                <a:solidFill>
                  <a:schemeClr val="bg1"/>
                </a:solidFill>
              </a:rPr>
              <a:t>Общая характеристика Семикаракорского городского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50" y="1611313"/>
            <a:ext cx="8324850" cy="423068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A5288"/>
                </a:solidFill>
                <a:latin typeface="+mj-lt"/>
              </a:rPr>
              <a:t>Семикаракорск основан 7 декабря 1672 года, является административным центром Семикаракорского района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B5993"/>
                </a:solidFill>
                <a:latin typeface="+mj-lt"/>
              </a:rPr>
              <a:t>Расположен</a:t>
            </a:r>
            <a:r>
              <a:rPr lang="en-US" sz="2000" dirty="0" smtClean="0">
                <a:solidFill>
                  <a:srgbClr val="0B5993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0B5993"/>
                </a:solidFill>
                <a:latin typeface="+mj-lt"/>
              </a:rPr>
              <a:t>- на реке Дон, в 120 км от Ростова-на-Дону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A5288"/>
                </a:solidFill>
                <a:latin typeface="+mj-lt"/>
              </a:rPr>
              <a:t>Входит в состав муниципального образования «Семикаракорский район Ростовской области»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A5288"/>
                </a:solidFill>
                <a:latin typeface="+mj-lt"/>
              </a:rPr>
              <a:t>Площадь 109 кв. км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A5288"/>
                </a:solidFill>
                <a:latin typeface="+mj-lt"/>
              </a:rPr>
              <a:t>Население </a:t>
            </a:r>
            <a:r>
              <a:rPr lang="en-US" sz="2000" dirty="0" smtClean="0">
                <a:solidFill>
                  <a:srgbClr val="0A5288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21864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0A5288"/>
                </a:solidFill>
                <a:latin typeface="+mj-lt"/>
              </a:rPr>
              <a:t>человек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A5288"/>
                </a:solidFill>
                <a:latin typeface="+mj-lt"/>
              </a:rPr>
              <a:t>В общей численности населения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-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52 %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0A5288"/>
                </a:solidFill>
                <a:latin typeface="+mj-lt"/>
              </a:rPr>
              <a:t>граждане трудоспособного возраста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A5288"/>
                </a:solidFill>
                <a:latin typeface="+mj-lt"/>
              </a:rPr>
              <a:t>Число занятых в экономике города 5088 человек</a:t>
            </a:r>
          </a:p>
          <a:p>
            <a:pPr>
              <a:defRPr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6769100"/>
            <a:ext cx="9144000" cy="34925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1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39713"/>
            <a:ext cx="8747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9038" y="242888"/>
            <a:ext cx="6208712" cy="7191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Экономика </a:t>
            </a:r>
            <a:r>
              <a:rPr lang="ru-RU" sz="2800" b="1" dirty="0" err="1" smtClean="0">
                <a:solidFill>
                  <a:schemeClr val="bg1"/>
                </a:solidFill>
              </a:rPr>
              <a:t>Семикаракорска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81000" y="1257300"/>
            <a:ext cx="4572000" cy="3467100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Ключевые отрасли промышленности:           </a:t>
            </a:r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сельское хозяйство</a:t>
            </a:r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производство пищевых продуктов</a:t>
            </a:r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строительство</a:t>
            </a:r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обрабатывающее производство</a:t>
            </a:r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рыболовство и рыбоводство                  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Основные предприятия города:                                                                </a:t>
            </a:r>
          </a:p>
          <a:p>
            <a:pPr marL="640080" lvl="1" indent="-2468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Семикаракорский сыродельный комбинат </a:t>
            </a:r>
          </a:p>
          <a:p>
            <a:pPr marL="640080" lvl="1" indent="-2468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Ассоциация «Большая рыба»</a:t>
            </a:r>
          </a:p>
          <a:p>
            <a:pPr marL="640080" lvl="1" indent="-2468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АО «Родник</a:t>
            </a:r>
            <a:r>
              <a:rPr lang="ru-RU" sz="1600" dirty="0" smtClean="0">
                <a:solidFill>
                  <a:srgbClr val="0B5993"/>
                </a:solidFill>
                <a:latin typeface="Arial"/>
              </a:rPr>
              <a:t>»</a:t>
            </a:r>
          </a:p>
          <a:p>
            <a:pPr marL="640080" lvl="1" indent="-2468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Народный художественный промысел  «</a:t>
            </a:r>
            <a:r>
              <a:rPr lang="ru-RU" sz="1600" dirty="0" err="1">
                <a:solidFill>
                  <a:srgbClr val="0B5993"/>
                </a:solidFill>
                <a:latin typeface="Arial"/>
              </a:rPr>
              <a:t>Семикаракорская</a:t>
            </a:r>
            <a:r>
              <a:rPr lang="ru-RU" sz="1600" dirty="0">
                <a:solidFill>
                  <a:srgbClr val="0B5993"/>
                </a:solidFill>
                <a:latin typeface="Arial"/>
              </a:rPr>
              <a:t> керамика»</a:t>
            </a:r>
          </a:p>
          <a:p>
            <a:pPr marL="640080" lvl="1" indent="-2468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ООО «Казачья пристань»</a:t>
            </a:r>
          </a:p>
          <a:p>
            <a:pPr marL="640080" lvl="1" indent="-2468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0B5993"/>
              </a:solidFill>
              <a:latin typeface="Arial"/>
            </a:endParaRPr>
          </a:p>
          <a:p>
            <a:pPr marL="274320" indent="-27432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95000"/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0B5993"/>
                </a:solidFill>
                <a:latin typeface="Arial"/>
              </a:rPr>
              <a:t>Промышленное производство является основным сектором для создания материальных благ, налоговых поступлений, создания новых рабочих мест и инвестиционных источников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sz="24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dirty="0" smtClean="0">
              <a:cs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73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9538"/>
            <a:ext cx="9461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V="1">
            <a:off x="0" y="6769100"/>
            <a:ext cx="9144000" cy="34925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Объект 9" descr="приазовская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563889" y="4869160"/>
            <a:ext cx="2448272" cy="1695450"/>
          </a:xfrm>
          <a:effectLst>
            <a:softEdge rad="31750"/>
          </a:effectLst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20669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2663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63"/>
            <a:ext cx="9144000" cy="1101725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Blip>
                <a:blip r:embed="rId3"/>
              </a:buBlip>
              <a:defRPr/>
            </a:pPr>
            <a:endParaRPr lang="ru-RU" dirty="0"/>
          </a:p>
        </p:txBody>
      </p:sp>
      <p:pic>
        <p:nvPicPr>
          <p:cNvPr id="8195" name="Рисунок 6" descr="depositphotos_5422513-stock-photo-3d-small-way-cho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969000"/>
            <a:ext cx="15716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4"/>
          <p:cNvSpPr>
            <a:spLocks noGrp="1"/>
          </p:cNvSpPr>
          <p:nvPr>
            <p:ph type="title"/>
          </p:nvPr>
        </p:nvSpPr>
        <p:spPr>
          <a:xfrm>
            <a:off x="1884363" y="268288"/>
            <a:ext cx="7104062" cy="37465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C00000"/>
                </a:solidFill>
              </a:rPr>
              <a:t/>
            </a:r>
            <a:br>
              <a:rPr lang="ru-RU" altLang="ru-RU" smtClean="0">
                <a:solidFill>
                  <a:srgbClr val="C00000"/>
                </a:solidFill>
              </a:rPr>
            </a:br>
            <a:r>
              <a:rPr lang="ru-RU" altLang="ru-RU" smtClean="0">
                <a:solidFill>
                  <a:srgbClr val="C00000"/>
                </a:solidFill>
              </a:rPr>
              <a:t/>
            </a:r>
            <a:br>
              <a:rPr lang="ru-RU" altLang="ru-RU" smtClean="0">
                <a:solidFill>
                  <a:srgbClr val="C00000"/>
                </a:solidFill>
              </a:rPr>
            </a:br>
            <a:r>
              <a:rPr lang="ru-RU" altLang="ru-RU" smtClean="0">
                <a:solidFill>
                  <a:schemeClr val="bg1"/>
                </a:solidFill>
              </a:rPr>
              <a:t>Малый бизнес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55575" y="1436688"/>
            <a:ext cx="4511675" cy="491490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Количество субъектов малого и среднего предпринимательства в отчетном году - 859, за год, предшествующий отчетному -  882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        Темп роста – 97,4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%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Оборот розничной торговли по крупным и средним организациям -2426544 тыс. руб.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        Темп роста в фактических ценах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ru-RU" sz="2100" dirty="0">
                <a:solidFill>
                  <a:srgbClr val="0B5993"/>
                </a:solidFill>
                <a:latin typeface="+mj-lt"/>
              </a:rPr>
              <a:t> </a:t>
            </a: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       к предыдущему периоду – 115,6%</a:t>
            </a:r>
            <a:endParaRPr lang="ru-RU" sz="2100" dirty="0" smtClean="0">
              <a:latin typeface="+mj-lt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ru-RU" sz="2000" dirty="0" smtClean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Оборот </a:t>
            </a:r>
            <a:r>
              <a:rPr lang="ru-RU" sz="2100" dirty="0" err="1" smtClean="0">
                <a:solidFill>
                  <a:srgbClr val="0B5993"/>
                </a:solidFill>
                <a:latin typeface="+mj-lt"/>
              </a:rPr>
              <a:t>микропредприятий</a:t>
            </a: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 – 754687,6 тыс. руб.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        Темп роста в фактических ценах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ru-RU" sz="2100" dirty="0">
                <a:solidFill>
                  <a:srgbClr val="0B5993"/>
                </a:solidFill>
                <a:latin typeface="+mj-lt"/>
              </a:rPr>
              <a:t> </a:t>
            </a: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       к предыдущему периоду  - 123,7%</a:t>
            </a:r>
            <a:endParaRPr lang="ru-RU" sz="2100" dirty="0" smtClean="0">
              <a:latin typeface="+mj-lt"/>
            </a:endParaRPr>
          </a:p>
          <a:p>
            <a:pPr marL="0" algn="just">
              <a:defRPr/>
            </a:pPr>
            <a:endParaRPr lang="ru-RU" sz="2000" dirty="0" smtClean="0"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Среднемесячная заработная плата одного работника на территории </a:t>
            </a:r>
            <a:r>
              <a:rPr lang="ru-RU" sz="2100" dirty="0" err="1" smtClean="0">
                <a:solidFill>
                  <a:srgbClr val="0B5993"/>
                </a:solidFill>
                <a:latin typeface="+mj-lt"/>
              </a:rPr>
              <a:t>г.Семикаракорска</a:t>
            </a: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 –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26693,4 руб. Темп роста к предыдущему периоду – 102,1%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100" dirty="0" smtClean="0">
                <a:solidFill>
                  <a:srgbClr val="0B5993"/>
                </a:solidFill>
                <a:latin typeface="+mj-lt"/>
              </a:rPr>
              <a:t>Финансовая поддержка оказана трем предпринимателям через РАПП – 4,5 млн. руб. Имущественную поддержку на муниципальном уровне получил 1 хозяйствующий субъект</a:t>
            </a:r>
            <a:endParaRPr lang="ru-RU" sz="1500" dirty="0" smtClean="0">
              <a:solidFill>
                <a:schemeClr val="accent2"/>
              </a:solidFill>
              <a:latin typeface="+mj-lt"/>
            </a:endParaRPr>
          </a:p>
          <a:p>
            <a:pPr algn="just">
              <a:buFont typeface="Wingdings" pitchFamily="2" charset="2"/>
              <a:buChar char="q"/>
              <a:defRPr/>
            </a:pPr>
            <a:endParaRPr lang="ru-RU" sz="15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429125" y="188640"/>
          <a:ext cx="4611684" cy="637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 flipV="1">
            <a:off x="0" y="6769100"/>
            <a:ext cx="9144000" cy="34925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0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9538"/>
            <a:ext cx="9461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571472" y="714358"/>
          <a:ext cx="828680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углом вверх 11"/>
          <p:cNvSpPr/>
          <p:nvPr/>
        </p:nvSpPr>
        <p:spPr>
          <a:xfrm>
            <a:off x="3286125" y="3786188"/>
            <a:ext cx="857250" cy="785812"/>
          </a:xfrm>
          <a:prstGeom prst="bentUpArrow">
            <a:avLst>
              <a:gd name="adj1" fmla="val 23153"/>
              <a:gd name="adj2" fmla="val 25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rot="10800000" flipV="1">
            <a:off x="5214938" y="3786188"/>
            <a:ext cx="1000125" cy="785812"/>
          </a:xfrm>
          <a:prstGeom prst="bent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rot="10800000" flipH="1">
            <a:off x="3214688" y="1357313"/>
            <a:ext cx="928687" cy="785812"/>
          </a:xfrm>
          <a:prstGeom prst="bent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 rot="10800000">
            <a:off x="5143500" y="1357313"/>
            <a:ext cx="1000125" cy="785812"/>
          </a:xfrm>
          <a:prstGeom prst="bent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357313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 и 2022 годов направлен на решение следующих ключевых задач</a:t>
            </a:r>
            <a: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00125"/>
          </a:xfrm>
        </p:spPr>
        <p:txBody>
          <a:bodyPr/>
          <a:lstStyle/>
          <a:p>
            <a:pPr algn="r" eaLnBrk="1" hangingPunct="1"/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Семикаракорского городского поселения Семикаракорского района  на  2020 и на плановый период 2021 и 2022 годов»                                                         тыс. руб.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250950"/>
          <a:ext cx="8821737" cy="592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9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8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1.Доходы, всего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280 099,8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109 727,1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109 551,6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114 100,7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4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68 727,2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92 511,4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97 787,2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103 512,7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1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211 372,6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17 215,7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11 764,4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10 588,0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1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2.Расходы, всего</a:t>
                      </a: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280 807,9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109 727,1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109 551,6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114 100,7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Дефицит (-), профицит (+) </a:t>
                      </a: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-708,1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91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4.Источники финансирования дефицита</a:t>
                      </a: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3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423987"/>
          </a:xfrm>
        </p:spPr>
        <p:txBody>
          <a:bodyPr/>
          <a:lstStyle/>
          <a:p>
            <a:pPr algn="ctr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доходной части бюджета Семикаракорского городского поселения Семикаракорского района на 2020-2022гг.</a:t>
            </a:r>
          </a:p>
        </p:txBody>
      </p:sp>
      <p:graphicFrame>
        <p:nvGraphicFramePr>
          <p:cNvPr id="12291" name="Объект 4"/>
          <p:cNvGraphicFramePr>
            <a:graphicFrameLocks noGrp="1"/>
          </p:cNvGraphicFramePr>
          <p:nvPr>
            <p:ph idx="1"/>
          </p:nvPr>
        </p:nvGraphicFramePr>
        <p:xfrm>
          <a:off x="406400" y="2198688"/>
          <a:ext cx="8331200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8327858" imgH="4426080" progId="Excel.Chart.8">
                  <p:embed/>
                </p:oleObj>
              </mc:Choice>
              <mc:Fallback>
                <p:oleObj r:id="rId3" imgW="8327858" imgH="4426080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98688"/>
                        <a:ext cx="8331200" cy="442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smtClean="0"/>
              <a:t>Безвозмездные поступления </a:t>
            </a:r>
            <a:br>
              <a:rPr lang="ru-RU" altLang="ru-RU" sz="2400" smtClean="0"/>
            </a:br>
            <a:r>
              <a:rPr lang="ru-RU" altLang="ru-RU" sz="2400" smtClean="0"/>
              <a:t>из областного бюджета (дотация на выравнивание бюджетной обеспеченности поселения) </a:t>
            </a:r>
          </a:p>
        </p:txBody>
      </p:sp>
      <p:graphicFrame>
        <p:nvGraphicFramePr>
          <p:cNvPr id="1331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2214563"/>
          <a:ext cx="885825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3" imgW="8858256" imgH="5145470" progId="Excel.Chart.8">
                  <p:embed/>
                </p:oleObj>
              </mc:Choice>
              <mc:Fallback>
                <p:oleObj r:id="rId3" imgW="8858256" imgH="5145470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214563"/>
                        <a:ext cx="885825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1777</TotalTime>
  <Words>991</Words>
  <Application>Microsoft Office PowerPoint</Application>
  <PresentationFormat>Экран (4:3)</PresentationFormat>
  <Paragraphs>189</Paragraphs>
  <Slides>15</Slides>
  <Notes>3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Trebuchet MS</vt:lpstr>
      <vt:lpstr>Georgia</vt:lpstr>
      <vt:lpstr>Wingdings 2</vt:lpstr>
      <vt:lpstr>Calibri</vt:lpstr>
      <vt:lpstr>Wingdings</vt:lpstr>
      <vt:lpstr>Times New Roman</vt:lpstr>
      <vt:lpstr>Городская</vt:lpstr>
      <vt:lpstr>Диаграмма Microsoft Excel</vt:lpstr>
      <vt:lpstr>Администрация Семикаракорского городского поселения</vt:lpstr>
      <vt:lpstr>Общая характеристика Семикаракорского городского поселения</vt:lpstr>
      <vt:lpstr>Экономика Семикаракорска  </vt:lpstr>
      <vt:lpstr>  Малый бизнес</vt:lpstr>
      <vt:lpstr>Презентация PowerPoint</vt:lpstr>
      <vt:lpstr>Бюджет  на 2020 год и на плановый период 2021 и 2022 годов направлен на решение следующих ключевых задач:</vt:lpstr>
      <vt:lpstr>Основные характеристики бюджета Семикаракорского городского поселения Семикаракорского района  на  2020 и на плановый период 2021 и 2022 годов»                                                         тыс. руб.</vt:lpstr>
      <vt:lpstr>Структура доходной части бюджета Семикаракорского городского поселения Семикаракорского района на 2020-2022гг.</vt:lpstr>
      <vt:lpstr>Безвозмездные поступления  из областного бюджета (дотация на выравнивание бюджетной обеспеченности поселения) </vt:lpstr>
      <vt:lpstr>«Бюджет развития»  Расходы Семикаракорского городского поселения на 2020 год Всего – 109 727,1 тыс. руб.</vt:lpstr>
      <vt:lpstr>Презентация PowerPoint</vt:lpstr>
      <vt:lpstr>Муниципальные программы Семикаракорского городского поселения </vt:lpstr>
      <vt:lpstr>Расходы бюджета Семикаракорского городского поселения Семикаракорского района, формируемые в рамках муниципальных программ Семикаракорского городского поселения,  и непрограммные расходы</vt:lpstr>
      <vt:lpstr>Средства бюджета Семикаракорского городского поселения Семикаракорского района в общем объеме расходов, запланированных на реализацию муниципальных программ Семикаракорского городского поселения в 2020 году</vt:lpstr>
      <vt:lpstr>Муниципальный долг Семикаракорского городского поселения на 2020-2022 годы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Половников Сергей Александрович</cp:lastModifiedBy>
  <cp:revision>220</cp:revision>
  <cp:lastPrinted>2021-05-14T05:24:16Z</cp:lastPrinted>
  <dcterms:created xsi:type="dcterms:W3CDTF">2014-05-12T05:45:38Z</dcterms:created>
  <dcterms:modified xsi:type="dcterms:W3CDTF">2021-05-14T07:36:09Z</dcterms:modified>
</cp:coreProperties>
</file>